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1F45-5355-4056-A03F-860745564F94}" type="datetimeFigureOut">
              <a:rPr lang="it-IT" smtClean="0"/>
              <a:t>06/04/2010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65D8E-C5DF-468D-BC25-56DC3FD9F16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155" y="0"/>
            <a:ext cx="768569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bartoletti</dc:creator>
  <cp:lastModifiedBy>bartoletti</cp:lastModifiedBy>
  <cp:revision>1</cp:revision>
  <dcterms:created xsi:type="dcterms:W3CDTF">2010-04-06T07:53:06Z</dcterms:created>
  <dcterms:modified xsi:type="dcterms:W3CDTF">2010-04-06T07:59:25Z</dcterms:modified>
</cp:coreProperties>
</file>