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B593-A6CE-48C7-A3C3-C428C9F90008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495E-5DBF-414E-8F42-95F53644FA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B593-A6CE-48C7-A3C3-C428C9F90008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495E-5DBF-414E-8F42-95F53644FA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B593-A6CE-48C7-A3C3-C428C9F90008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495E-5DBF-414E-8F42-95F53644FA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B593-A6CE-48C7-A3C3-C428C9F90008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495E-5DBF-414E-8F42-95F53644FA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B593-A6CE-48C7-A3C3-C428C9F90008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495E-5DBF-414E-8F42-95F53644FA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B593-A6CE-48C7-A3C3-C428C9F90008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495E-5DBF-414E-8F42-95F53644FA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B593-A6CE-48C7-A3C3-C428C9F90008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495E-5DBF-414E-8F42-95F53644FA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B593-A6CE-48C7-A3C3-C428C9F90008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495E-5DBF-414E-8F42-95F53644FA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B593-A6CE-48C7-A3C3-C428C9F90008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495E-5DBF-414E-8F42-95F53644FA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B593-A6CE-48C7-A3C3-C428C9F90008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495E-5DBF-414E-8F42-95F53644FA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B593-A6CE-48C7-A3C3-C428C9F90008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495E-5DBF-414E-8F42-95F53644FA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FB593-A6CE-48C7-A3C3-C428C9F90008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495E-5DBF-414E-8F42-95F53644FAA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154 co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113" y="0"/>
            <a:ext cx="7599773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bartoletti</dc:creator>
  <cp:lastModifiedBy>bartoletti</cp:lastModifiedBy>
  <cp:revision>1</cp:revision>
  <dcterms:created xsi:type="dcterms:W3CDTF">2010-04-06T08:46:11Z</dcterms:created>
  <dcterms:modified xsi:type="dcterms:W3CDTF">2010-04-06T08:47:08Z</dcterms:modified>
</cp:coreProperties>
</file>