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033D9-B2BD-BD4F-96B7-0A5AF420AEA0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0B43D-F141-E841-8541-75E2B416D63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0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3102671"/>
          </a:xfrm>
        </p:spPr>
        <p:txBody>
          <a:bodyPr>
            <a:normAutofit/>
          </a:bodyPr>
          <a:lstStyle/>
          <a:p>
            <a:r>
              <a:rPr lang="it-IT" b="1" dirty="0" smtClean="0"/>
              <a:t>COMPORTAMENTO DA TENERE IN CASO DI EMERGENZA</a:t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34" y="1082263"/>
            <a:ext cx="4127518" cy="891619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625671" y="5289602"/>
            <a:ext cx="8925889" cy="1347503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dirty="0" smtClean="0">
                <a:solidFill>
                  <a:schemeClr val="tx1"/>
                </a:solidFill>
              </a:rPr>
              <a:t>Presentazione realizzata a cura del Coordinamento </a:t>
            </a:r>
            <a:r>
              <a:rPr lang="it-IT" sz="2200" b="1" dirty="0" smtClean="0">
                <a:solidFill>
                  <a:schemeClr val="tx1"/>
                </a:solidFill>
              </a:rPr>
              <a:t>delle Squadre di Emergenza</a:t>
            </a:r>
            <a:endParaRPr lang="it-IT" sz="2200" b="1" dirty="0" smtClean="0">
              <a:solidFill>
                <a:schemeClr val="tx1"/>
              </a:solidFill>
            </a:endParaRPr>
          </a:p>
          <a:p>
            <a:r>
              <a:rPr lang="it-IT" sz="2200" b="1" dirty="0" smtClean="0">
                <a:solidFill>
                  <a:schemeClr val="tx1"/>
                </a:solidFill>
              </a:rPr>
              <a:t>del Dipartimento di Culture e Civiltà in collaborazione con </a:t>
            </a:r>
          </a:p>
          <a:p>
            <a:r>
              <a:rPr lang="it-IT" sz="2200" b="1" dirty="0" smtClean="0">
                <a:solidFill>
                  <a:schemeClr val="tx1"/>
                </a:solidFill>
              </a:rPr>
              <a:t>il Servizio di Prevenzione e Protezione dell’Università di Verona</a:t>
            </a:r>
            <a:endParaRPr lang="it-IT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/>
              <a:t>IN CASO DI EMERGENZA</a:t>
            </a:r>
            <a:endParaRPr lang="it-IT" sz="4800" b="1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88630" y="5389717"/>
            <a:ext cx="3498979" cy="1377367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dirty="0" smtClean="0">
                <a:solidFill>
                  <a:srgbClr val="FF0000"/>
                </a:solidFill>
              </a:rPr>
              <a:t>Numero da chiamare</a:t>
            </a:r>
          </a:p>
          <a:p>
            <a:r>
              <a:rPr lang="it-IT" sz="3500" dirty="0" smtClean="0">
                <a:solidFill>
                  <a:srgbClr val="FF0000"/>
                </a:solidFill>
              </a:rPr>
              <a:t>045 8028103</a:t>
            </a:r>
            <a:endParaRPr lang="it-IT" sz="35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3633" r="67591" b="42172"/>
          <a:stretch/>
        </p:blipFill>
        <p:spPr>
          <a:xfrm>
            <a:off x="5013789" y="547269"/>
            <a:ext cx="5458242" cy="56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526" y="2349925"/>
            <a:ext cx="3781281" cy="2456442"/>
          </a:xfrm>
        </p:spPr>
        <p:txBody>
          <a:bodyPr>
            <a:noAutofit/>
          </a:bodyPr>
          <a:lstStyle/>
          <a:p>
            <a:r>
              <a:rPr lang="it-IT" sz="4600" b="1" dirty="0" smtClean="0"/>
              <a:t>MODALITA’ DI EVACUAZIONE</a:t>
            </a:r>
            <a:endParaRPr lang="it-IT" sz="46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34011" r="34649" b="3841"/>
          <a:stretch/>
        </p:blipFill>
        <p:spPr>
          <a:xfrm>
            <a:off x="5223393" y="170891"/>
            <a:ext cx="4598699" cy="65875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13783" r="34649" b="66872"/>
          <a:stretch/>
        </p:blipFill>
        <p:spPr>
          <a:xfrm>
            <a:off x="914006" y="5268241"/>
            <a:ext cx="3565524" cy="15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3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/>
              <a:t>PERICOLO D’INCENDIO</a:t>
            </a:r>
            <a:endParaRPr lang="it-IT" sz="4800" b="1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04725" y="1813956"/>
            <a:ext cx="3582885" cy="394988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 smtClean="0"/>
              <a:t>COSA FARE IN CASO DI</a:t>
            </a:r>
            <a:endParaRPr lang="it-IT" sz="3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6" t="13782" r="2336" b="37679"/>
          <a:stretch/>
        </p:blipFill>
        <p:spPr>
          <a:xfrm>
            <a:off x="5167900" y="277402"/>
            <a:ext cx="4947580" cy="60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smtClean="0"/>
              <a:t>TERREMOTO</a:t>
            </a:r>
            <a:endParaRPr lang="it-IT" sz="4800" b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04725" y="1813956"/>
            <a:ext cx="3582885" cy="394988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 smtClean="0"/>
              <a:t>COSA FARE IN CASO DI</a:t>
            </a:r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13483" r="70033" b="35880"/>
          <a:stretch/>
        </p:blipFill>
        <p:spPr>
          <a:xfrm>
            <a:off x="5034336" y="275117"/>
            <a:ext cx="4767210" cy="62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smtClean="0"/>
              <a:t>MALORE</a:t>
            </a:r>
            <a:endParaRPr lang="it-IT" sz="4800" b="1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04725" y="1813956"/>
            <a:ext cx="3582885" cy="394988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 smtClean="0"/>
              <a:t>COSA FARE IN CASO DI</a:t>
            </a:r>
            <a:endParaRPr lang="it-IT" sz="3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74307" r="68550" b="6816"/>
          <a:stretch/>
        </p:blipFill>
        <p:spPr>
          <a:xfrm>
            <a:off x="5024063" y="1582219"/>
            <a:ext cx="6165799" cy="27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0563" y="2349925"/>
            <a:ext cx="3708970" cy="2456442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SEGNALETICA</a:t>
            </a:r>
            <a:endParaRPr lang="it-IT" sz="4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5393" r="36133" b="32134"/>
          <a:stretch/>
        </p:blipFill>
        <p:spPr>
          <a:xfrm>
            <a:off x="5352835" y="207763"/>
            <a:ext cx="4099389" cy="62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Atlante</Template>
  <TotalTime>52</TotalTime>
  <Words>68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Rockwell</vt:lpstr>
      <vt:lpstr>Wingdings</vt:lpstr>
      <vt:lpstr>Atlas</vt:lpstr>
      <vt:lpstr>COMPORTAMENTO DA TENERE IN CASO DI EMERGENZA </vt:lpstr>
      <vt:lpstr>IN CASO DI EMERGENZA</vt:lpstr>
      <vt:lpstr>MODALITA’ DI EVACUAZIONE</vt:lpstr>
      <vt:lpstr>PERICOLO D’INCENDIO</vt:lpstr>
      <vt:lpstr>TERREMOTO</vt:lpstr>
      <vt:lpstr>MALORE</vt:lpstr>
      <vt:lpstr>SEGNALETICA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COMPORTAMENTO DA TENERE IN CASO DI EMERGENZA</dc:title>
  <dc:creator>Utente di Microsoft Office</dc:creator>
  <cp:lastModifiedBy>Utente di Microsoft Office</cp:lastModifiedBy>
  <cp:revision>12</cp:revision>
  <dcterms:created xsi:type="dcterms:W3CDTF">2017-12-07T11:39:23Z</dcterms:created>
  <dcterms:modified xsi:type="dcterms:W3CDTF">2018-02-23T09:14:27Z</dcterms:modified>
</cp:coreProperties>
</file>