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85" r:id="rId6"/>
    <p:sldId id="276" r:id="rId7"/>
    <p:sldId id="278" r:id="rId8"/>
    <p:sldId id="275" r:id="rId9"/>
    <p:sldId id="277" r:id="rId10"/>
    <p:sldId id="280" r:id="rId11"/>
    <p:sldId id="279" r:id="rId12"/>
    <p:sldId id="281" r:id="rId13"/>
    <p:sldId id="282" r:id="rId14"/>
    <p:sldId id="283" r:id="rId15"/>
    <p:sldId id="284" r:id="rId16"/>
    <p:sldId id="256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8" r:id="rId26"/>
    <p:sldId id="266" r:id="rId27"/>
    <p:sldId id="267" r:id="rId28"/>
    <p:sldId id="269" r:id="rId29"/>
    <p:sldId id="270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079C-1DA3-44FD-802E-672EBE4FA366}" type="datetimeFigureOut">
              <a:rPr lang="it-IT" smtClean="0"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866C-AACE-43E8-951E-1DD25AB69D7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ehan-museum.d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BRÖHAN MUSEUM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Berlino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Elena Cera, Dario De Cristofaro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Esposizione Universale 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Parigi, 1900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13660"/>
            <a:ext cx="3744416" cy="5096566"/>
          </a:xfrm>
        </p:spPr>
      </p:pic>
      <p:pic>
        <p:nvPicPr>
          <p:cNvPr id="5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3" cstate="print"/>
          <a:srcRect l="26022" t="13178" r="29489" b="63930"/>
          <a:stretch>
            <a:fillRect/>
          </a:stretch>
        </p:blipFill>
        <p:spPr bwMode="auto">
          <a:xfrm rot="16200000">
            <a:off x="-530070" y="5020934"/>
            <a:ext cx="2283260" cy="97160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251520" y="5805264"/>
            <a:ext cx="253256" cy="2296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83644"/>
            <a:ext cx="3910243" cy="26068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6055" r="16863" b="42969"/>
          <a:stretch/>
        </p:blipFill>
        <p:spPr>
          <a:xfrm rot="16200000">
            <a:off x="4463988" y="1830301"/>
            <a:ext cx="4464496" cy="208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9515" y="617177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Porcellane di Sèvres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13318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Rozenburg, vaso con iris, 1903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2614099" cy="21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Nouveau Bing (1895)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Siegfried Bing (1838-1905)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8" y="1916832"/>
            <a:ext cx="4895438" cy="275007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3024336" cy="3698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8257" y="49116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 da pranzo di Eugene Gaillard per Siegried Bing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220" y="5511797"/>
            <a:ext cx="198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Padiglione Bing a Parigi, 1900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4" cstate="print"/>
          <a:srcRect l="26022" t="13178" r="29489" b="63930"/>
          <a:stretch>
            <a:fillRect/>
          </a:stretch>
        </p:blipFill>
        <p:spPr bwMode="auto">
          <a:xfrm rot="16200000">
            <a:off x="-458062" y="5084696"/>
            <a:ext cx="2283260" cy="971600"/>
          </a:xfrm>
          <a:prstGeom prst="rect">
            <a:avLst/>
          </a:prstGeom>
          <a:noFill/>
        </p:spPr>
      </p:pic>
      <p:sp>
        <p:nvSpPr>
          <p:cNvPr id="9" name="Multiply 8"/>
          <p:cNvSpPr/>
          <p:nvPr/>
        </p:nvSpPr>
        <p:spPr>
          <a:xfrm>
            <a:off x="358304" y="5575600"/>
            <a:ext cx="253256" cy="2296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80" y="1934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Hector Guimard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(1867-1942)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4" y="1973362"/>
            <a:ext cx="4528970" cy="3384376"/>
          </a:xfrm>
        </p:spPr>
      </p:pic>
      <p:sp>
        <p:nvSpPr>
          <p:cNvPr id="5" name="TextBox 4"/>
          <p:cNvSpPr txBox="1"/>
          <p:nvPr/>
        </p:nvSpPr>
        <p:spPr>
          <a:xfrm>
            <a:off x="1260600" y="5357738"/>
            <a:ext cx="338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 da pranzo dal castello Henriette, Sèvres, 1899-1903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077650" cy="2677657"/>
          </a:xfrm>
          <a:prstGeom prst="rect">
            <a:avLst/>
          </a:prstGeom>
        </p:spPr>
      </p:pic>
      <p:pic>
        <p:nvPicPr>
          <p:cNvPr id="7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4" cstate="print"/>
          <a:srcRect l="26022" t="13178" r="29489" b="63930"/>
          <a:stretch>
            <a:fillRect/>
          </a:stretch>
        </p:blipFill>
        <p:spPr bwMode="auto">
          <a:xfrm rot="16200000">
            <a:off x="-525923" y="5103440"/>
            <a:ext cx="2283260" cy="971600"/>
          </a:xfrm>
          <a:prstGeom prst="rect">
            <a:avLst/>
          </a:prstGeom>
          <a:noFill/>
        </p:spPr>
      </p:pic>
      <p:sp>
        <p:nvSpPr>
          <p:cNvPr id="8" name="Multiply 7"/>
          <p:cNvSpPr/>
          <p:nvPr/>
        </p:nvSpPr>
        <p:spPr>
          <a:xfrm>
            <a:off x="323528" y="5445224"/>
            <a:ext cx="170904" cy="216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81964"/>
            <a:ext cx="2221171" cy="3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Maison Moderne (1899-1903)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Julius Meyer-Graefe (1867-1935) e Henry van de Velde (1863-1957)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48362" r="14436" b="726"/>
          <a:stretch/>
        </p:blipFill>
        <p:spPr>
          <a:xfrm rot="16200000" flipV="1">
            <a:off x="748825" y="2611940"/>
            <a:ext cx="3685909" cy="28083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t="15575" r="25574" b="37076"/>
          <a:stretch/>
        </p:blipFill>
        <p:spPr>
          <a:xfrm rot="16200000">
            <a:off x="4463988" y="2647945"/>
            <a:ext cx="3960440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0326" y="5859051"/>
            <a:ext cx="279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 Velde, sala da pranzo, 1895 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602357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 Velde, 1898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4" cstate="print"/>
          <a:srcRect l="26022" t="13178" r="29489" b="63930"/>
          <a:stretch>
            <a:fillRect/>
          </a:stretch>
        </p:blipFill>
        <p:spPr bwMode="auto">
          <a:xfrm rot="16200000">
            <a:off x="-535624" y="5062618"/>
            <a:ext cx="2283260" cy="971600"/>
          </a:xfrm>
          <a:prstGeom prst="rect">
            <a:avLst/>
          </a:prstGeom>
          <a:noFill/>
        </p:spPr>
      </p:pic>
      <p:sp>
        <p:nvSpPr>
          <p:cNvPr id="9" name="Multiply 8"/>
          <p:cNvSpPr/>
          <p:nvPr/>
        </p:nvSpPr>
        <p:spPr>
          <a:xfrm>
            <a:off x="440656" y="5373216"/>
            <a:ext cx="170904" cy="216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9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Wiener Werkstatte 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(1903-1932): Moser e Hoffmann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9" t="-1591" r="15991" b="1591"/>
          <a:stretch/>
        </p:blipFill>
        <p:spPr>
          <a:xfrm>
            <a:off x="543396" y="1628800"/>
            <a:ext cx="7484988" cy="4525963"/>
          </a:xfrm>
        </p:spPr>
      </p:pic>
      <p:pic>
        <p:nvPicPr>
          <p:cNvPr id="5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3" cstate="print"/>
          <a:srcRect l="26022" t="13178" r="29489" b="63930"/>
          <a:stretch>
            <a:fillRect/>
          </a:stretch>
        </p:blipFill>
        <p:spPr bwMode="auto">
          <a:xfrm rot="16200000">
            <a:off x="-530070" y="5020934"/>
            <a:ext cx="2283260" cy="97160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323528" y="5157192"/>
            <a:ext cx="170904" cy="216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0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31640" y="33265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Behrens </a:t>
            </a:r>
            <a:r>
              <a:rPr lang="it-I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(1868 – 1940) </a:t>
            </a:r>
          </a:p>
          <a:p>
            <a:pPr algn="ctr"/>
            <a:r>
              <a:rPr lang="it-I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la </a:t>
            </a:r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Deutsche Werkbund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Documents and Settings\Dario\Documenti\Scansioni personali\Brohan\Behrens, camera wert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415" y="1919585"/>
            <a:ext cx="3086672" cy="3086672"/>
          </a:xfrm>
          <a:prstGeom prst="rect">
            <a:avLst/>
          </a:prstGeom>
          <a:noFill/>
        </p:spPr>
      </p:pic>
      <p:pic>
        <p:nvPicPr>
          <p:cNvPr id="7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3" cstate="print"/>
          <a:srcRect l="26022" t="13178" r="29489" b="63930"/>
          <a:stretch>
            <a:fillRect/>
          </a:stretch>
        </p:blipFill>
        <p:spPr bwMode="auto">
          <a:xfrm rot="16200000">
            <a:off x="-530070" y="5020934"/>
            <a:ext cx="2283260" cy="971600"/>
          </a:xfrm>
          <a:prstGeom prst="rect">
            <a:avLst/>
          </a:prstGeom>
          <a:noFill/>
        </p:spPr>
      </p:pic>
      <p:sp>
        <p:nvSpPr>
          <p:cNvPr id="8" name="Multiply 7"/>
          <p:cNvSpPr/>
          <p:nvPr/>
        </p:nvSpPr>
        <p:spPr>
          <a:xfrm>
            <a:off x="251520" y="4509120"/>
            <a:ext cx="170904" cy="216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C:\Documents and Settings\Dario\Documenti\Scansioni personali\Brohan\Scansioni Brohan 006.jpg"/>
          <p:cNvPicPr>
            <a:picLocks noChangeAspect="1" noChangeArrowheads="1"/>
          </p:cNvPicPr>
          <p:nvPr/>
        </p:nvPicPr>
        <p:blipFill>
          <a:blip r:embed="rId4" cstate="print"/>
          <a:srcRect l="2801" r="2492"/>
          <a:stretch>
            <a:fillRect/>
          </a:stretch>
        </p:blipFill>
        <p:spPr bwMode="auto">
          <a:xfrm rot="16200000">
            <a:off x="4898121" y="2310792"/>
            <a:ext cx="3380211" cy="230425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58008" y="52925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Arredamento della Wertheim-Zimmer, 1902, creata per la mostra </a:t>
            </a:r>
            <a:r>
              <a:rPr lang="it-IT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Moderne Wohnungskunst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Berlino.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 rotWithShape="1">
          <a:blip r:embed="rId2" cstate="print"/>
          <a:srcRect l="34841" t="66847" r="34869" b="12926"/>
          <a:stretch/>
        </p:blipFill>
        <p:spPr bwMode="auto">
          <a:xfrm>
            <a:off x="2123728" y="1454501"/>
            <a:ext cx="4824536" cy="266429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131062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TERZO </a:t>
            </a:r>
            <a:r>
              <a:rPr lang="it-IT" sz="3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PIANO: Art Deco e Funzionalismo</a:t>
            </a:r>
            <a:endParaRPr lang="it-IT" sz="3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Documents and Settings\Dario\Documenti\Immagini\Brohan\WP_20151101_13_40_14_Pro.jpg"/>
          <p:cNvPicPr>
            <a:picLocks noChangeAspect="1" noChangeArrowheads="1"/>
          </p:cNvPicPr>
          <p:nvPr/>
        </p:nvPicPr>
        <p:blipFill>
          <a:blip r:embed="rId3" cstate="print"/>
          <a:srcRect l="6291" r="5630"/>
          <a:stretch>
            <a:fillRect/>
          </a:stretch>
        </p:blipFill>
        <p:spPr bwMode="auto">
          <a:xfrm>
            <a:off x="2411760" y="4148513"/>
            <a:ext cx="4248472" cy="270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rio\Documenti\Scansioni personali\Brohan\KPM-Tafelservice-Ceres-1912-c-Bröhan-Museum-Foto-Martin-A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972135" cy="3312368"/>
          </a:xfrm>
          <a:prstGeom prst="rect">
            <a:avLst/>
          </a:prstGeom>
          <a:noFill/>
        </p:spPr>
      </p:pic>
      <p:pic>
        <p:nvPicPr>
          <p:cNvPr id="4099" name="Picture 3" descr="C:\Documents and Settings\Dario\Documenti\Scansioni personali\Brohan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209694" cy="240727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652120" y="12687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di Cerere, 1913,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it-I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Schmuz-Baudiss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la KPM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Corteo nuziale (</a:t>
            </a:r>
            <a:r>
              <a:rPr lang="it-IT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Hochzeitszug)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1905 - 1915, Adolph Amberg 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Documents and Settings\Dario\Documenti\Scansioni personali\Brohan\1280px-Amberg_Hochzeitszug_KPM_img01_K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336704" cy="2000022"/>
          </a:xfrm>
          <a:prstGeom prst="rect">
            <a:avLst/>
          </a:prstGeom>
          <a:noFill/>
        </p:spPr>
      </p:pic>
      <p:pic>
        <p:nvPicPr>
          <p:cNvPr id="5124" name="Picture 4" descr="C:\Documents and Settings\Dario\Documenti\Scansioni personali\Brohan\au_bro_lustaufdekor_hochzeitsumzug_c_martin-a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687266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Garamond" panose="02020404030301010803" pitchFamily="18" charset="0"/>
              </a:rPr>
              <a:t>BRÖHAN MUSEUM</a:t>
            </a:r>
            <a:endParaRPr lang="it-I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Garamond" panose="02020404030301010803" pitchFamily="18" charset="0"/>
              </a:rPr>
              <a:t>Elena Cera, Dario De Cristofaro</a:t>
            </a:r>
          </a:p>
          <a:p>
            <a:r>
              <a:rPr lang="it-IT" dirty="0" smtClean="0">
                <a:solidFill>
                  <a:schemeClr val="bg1"/>
                </a:solidFill>
                <a:latin typeface="Garamond" panose="02020404030301010803" pitchFamily="18" charset="0"/>
              </a:rPr>
              <a:t>A.A 2015-2016</a:t>
            </a:r>
            <a:endParaRPr lang="it-I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" y="1628800"/>
            <a:ext cx="7520372" cy="422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Bröhan-Museum (</a:t>
            </a:r>
            <a:r>
              <a:rPr lang="it-IT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Landesmuseum für Jugendstil, Art Deco und Funktionalismus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60155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1889-1939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ario\Documenti\Scansioni personali\Brohan\corteonuziale-porcel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456384" cy="2595430"/>
          </a:xfrm>
          <a:prstGeom prst="rect">
            <a:avLst/>
          </a:prstGeom>
          <a:noFill/>
        </p:spPr>
      </p:pic>
      <p:pic>
        <p:nvPicPr>
          <p:cNvPr id="6147" name="Picture 3" descr="C:\Documents and Settings\Dario\Documenti\Scansioni personali\Brohan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3408379" cy="255628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11560" y="62068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Medesimo allestimento per entrambe le sale: gli oggetti sono posti su di una piattaforma attorno a cui è possibile spostarsi.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Dario\Documenti\Scansioni personali\Brohan\121102_zitty_galerien_033.jpg.4736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84975" cy="424338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6926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Salone centrale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Dario\Documenti\Scansioni personali\Brohan\Scansioni Brohan 007.jpg"/>
          <p:cNvPicPr>
            <a:picLocks noChangeAspect="1" noChangeArrowheads="1"/>
          </p:cNvPicPr>
          <p:nvPr/>
        </p:nvPicPr>
        <p:blipFill>
          <a:blip r:embed="rId2" cstate="print"/>
          <a:srcRect l="6769" t="-703" r="4885" b="4324"/>
          <a:stretch>
            <a:fillRect/>
          </a:stretch>
        </p:blipFill>
        <p:spPr bwMode="auto">
          <a:xfrm rot="16200000">
            <a:off x="5099040" y="1503411"/>
            <a:ext cx="2654337" cy="3564397"/>
          </a:xfrm>
          <a:prstGeom prst="rect">
            <a:avLst/>
          </a:prstGeom>
          <a:noFill/>
        </p:spPr>
      </p:pic>
      <p:pic>
        <p:nvPicPr>
          <p:cNvPr id="8196" name="Picture 4" descr="C:\Documents and Settings\Dario\Documenti\Scansioni personali\Brohan\Scansioni Brohan 008.jpg"/>
          <p:cNvPicPr>
            <a:picLocks noChangeAspect="1" noChangeArrowheads="1"/>
          </p:cNvPicPr>
          <p:nvPr/>
        </p:nvPicPr>
        <p:blipFill>
          <a:blip r:embed="rId3" cstate="print"/>
          <a:srcRect t="3906" r="1968" b="9968"/>
          <a:stretch>
            <a:fillRect/>
          </a:stretch>
        </p:blipFill>
        <p:spPr bwMode="auto">
          <a:xfrm rot="16200000">
            <a:off x="1018893" y="1700990"/>
            <a:ext cx="2929750" cy="31683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3548" y="486916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da tavola in porcellana, 1928, ambito ceco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1" y="473390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da tè, 1925, Karlsruhe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5486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SULL’ALLESTIMENTO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VETRINE trasparenti con illuminazione proveniente da quattro lati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Documents and Settings\Dario\Documenti\Immagini\Brohan\WP_20151101_12_57_17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5383983" cy="3024336"/>
          </a:xfrm>
          <a:prstGeom prst="rect">
            <a:avLst/>
          </a:prstGeom>
          <a:noFill/>
        </p:spPr>
      </p:pic>
      <p:pic>
        <p:nvPicPr>
          <p:cNvPr id="9219" name="Picture 3" descr="C:\Documents and Settings\Dario\Documenti\Immagini\Brohan\WP_20151101_12_52_45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304256" cy="410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DIDASCALIE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testo nero su fondo bianco oppure testo bianco su fondo nero, spesso bilingui (tedesco-inglese) ma con molte eccezioni solo in tedesco (terzo piano ad esempio).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Documents and Settings\Dario\Documenti\Immagini\Brohan\WP_20151101_13_09_03_Pro.jpg"/>
          <p:cNvPicPr>
            <a:picLocks noChangeAspect="1" noChangeArrowheads="1"/>
          </p:cNvPicPr>
          <p:nvPr/>
        </p:nvPicPr>
        <p:blipFill>
          <a:blip r:embed="rId2" cstate="print"/>
          <a:srcRect b="7958"/>
          <a:stretch>
            <a:fillRect/>
          </a:stretch>
        </p:blipFill>
        <p:spPr bwMode="auto">
          <a:xfrm>
            <a:off x="1115616" y="1772816"/>
            <a:ext cx="2856492" cy="4680520"/>
          </a:xfrm>
          <a:prstGeom prst="rect">
            <a:avLst/>
          </a:prstGeom>
          <a:noFill/>
        </p:spPr>
      </p:pic>
      <p:pic>
        <p:nvPicPr>
          <p:cNvPr id="10243" name="Picture 3" descr="C:\Documents and Settings\Dario\Documenti\Immagini\Brohan\WP_20151101_13_02_31_Pro.jpg"/>
          <p:cNvPicPr>
            <a:picLocks noChangeAspect="1" noChangeArrowheads="1"/>
          </p:cNvPicPr>
          <p:nvPr/>
        </p:nvPicPr>
        <p:blipFill>
          <a:blip r:embed="rId3" cstate="print"/>
          <a:srcRect b="10669"/>
          <a:stretch>
            <a:fillRect/>
          </a:stretch>
        </p:blipFill>
        <p:spPr bwMode="auto">
          <a:xfrm>
            <a:off x="5004048" y="1772816"/>
            <a:ext cx="294318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ario\Documenti\Immagini\Brohan\WP_20151101_13_02_37_Pro.jpg"/>
          <p:cNvPicPr>
            <a:picLocks noChangeAspect="1" noChangeArrowheads="1"/>
          </p:cNvPicPr>
          <p:nvPr/>
        </p:nvPicPr>
        <p:blipFill>
          <a:blip r:embed="rId2" cstate="print"/>
          <a:srcRect r="11304"/>
          <a:stretch>
            <a:fillRect/>
          </a:stretch>
        </p:blipFill>
        <p:spPr bwMode="auto">
          <a:xfrm>
            <a:off x="899592" y="836712"/>
            <a:ext cx="7344816" cy="465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766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Tiere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Kunst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1900”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Documents and Settings\Dario\Documenti\Immagini\Brohan\WP_20151101_13_14_4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956" y="1628800"/>
            <a:ext cx="6870700" cy="3859467"/>
          </a:xfrm>
          <a:prstGeom prst="rect">
            <a:avLst/>
          </a:prstGeom>
          <a:noFill/>
        </p:spPr>
      </p:pic>
      <p:pic>
        <p:nvPicPr>
          <p:cNvPr id="4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3" cstate="print"/>
          <a:srcRect l="26022" t="13178" r="29489" b="63930"/>
          <a:stretch>
            <a:fillRect/>
          </a:stretch>
        </p:blipFill>
        <p:spPr bwMode="auto">
          <a:xfrm rot="16200000">
            <a:off x="-646780" y="4785142"/>
            <a:ext cx="2876720" cy="1224136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899592" y="4149080"/>
            <a:ext cx="170904" cy="216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Multiply 5"/>
          <p:cNvSpPr/>
          <p:nvPr/>
        </p:nvSpPr>
        <p:spPr>
          <a:xfrm>
            <a:off x="1138082" y="4149080"/>
            <a:ext cx="170904" cy="21602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Dario\Documenti\Immagini\Brohan\WP_20151101_13_14_53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190857" cy="403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Dario\Documenti\Immagini\Brohan\WP_20151101_13_48_5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66920" cy="436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484784"/>
            <a:ext cx="8352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Elementi positivi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-"/>
            </a:pPr>
            <a:endParaRPr lang="it-IT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Esposizione ed allestimento elegante e in linea con la collezione.</a:t>
            </a: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Percorso tematico e chiarezza espositiva.</a:t>
            </a:r>
          </a:p>
          <a:p>
            <a:pPr algn="ctr">
              <a:buFontTx/>
              <a:buChar char="-"/>
            </a:pP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Elementi negativi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-"/>
            </a:pPr>
            <a:endParaRPr lang="it-IT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Molte didascalie sono solo in tedesco.</a:t>
            </a: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scattare fotografie all’interno del museo occorre pagare 2€.</a:t>
            </a:r>
          </a:p>
          <a:p>
            <a:pPr algn="ctr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bookshop offre soltanto libri e cataloghi usati e pressochè solo in tedesco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Garamond" panose="02020404030301010803" pitchFamily="18" charset="0"/>
              </a:rPr>
              <a:t>BRÖHAN MUSEUM</a:t>
            </a:r>
            <a:endParaRPr lang="it-I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Garamond" panose="02020404030301010803" pitchFamily="18" charset="0"/>
              </a:rPr>
              <a:t>Elena Cera, Dario De Cristofaro</a:t>
            </a:r>
          </a:p>
          <a:p>
            <a:r>
              <a:rPr lang="it-IT" dirty="0" smtClean="0">
                <a:solidFill>
                  <a:schemeClr val="bg1"/>
                </a:solidFill>
                <a:latin typeface="Garamond" panose="02020404030301010803" pitchFamily="18" charset="0"/>
              </a:rPr>
              <a:t>A.A 2015-2016</a:t>
            </a:r>
            <a:endParaRPr lang="it-IT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16" t="11282" r="16991" b="1425"/>
          <a:stretch/>
        </p:blipFill>
        <p:spPr>
          <a:xfrm>
            <a:off x="873407" y="332656"/>
            <a:ext cx="7397185" cy="4649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995" y="5093553"/>
            <a:ext cx="7430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Bröhan-Museum, Schloßstraße </a:t>
            </a:r>
            <a:r>
              <a:rPr lang="de-D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1a, </a:t>
            </a:r>
            <a:r>
              <a:rPr lang="de-D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14059, Berlin.</a:t>
            </a:r>
          </a:p>
          <a:p>
            <a:r>
              <a:rPr lang="de-DE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Orari di apertura</a:t>
            </a:r>
            <a:r>
              <a:rPr lang="de-D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 martedì a domenica, dalle 10:00 alle 18:00. </a:t>
            </a:r>
          </a:p>
          <a:p>
            <a:r>
              <a:rPr lang="de-DE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de-DE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euro intero; 5 euro ridotto. </a:t>
            </a:r>
            <a:endParaRPr lang="de-DE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RIFERIMENTI BIBLIOGRAFICI E SITI INTERNET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28498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Becker, C. Kanowski, </a:t>
            </a:r>
            <a:r>
              <a:rPr lang="it-IT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Bröhan museum. Jugendstil, Art Deco, Funktionalismus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München, Prestel Verlag, 2006. </a:t>
            </a:r>
          </a:p>
          <a:p>
            <a:pPr marL="342900" indent="-342900">
              <a:buFontTx/>
              <a:buChar char="-"/>
            </a:pP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http://www.broehan-museum.de</a:t>
            </a:r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it-IT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44370" cy="4066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97152"/>
            <a:ext cx="764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 Bröhan (1921-2000): dal 1965 a Berlino.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collezione aperta al pubblico nel 1973 in un museo privato a Dahlem, nel 1981 donata allo Stato e da allora ospitata nella sede attuale. Dal 1994 museo statale.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71" y="476672"/>
            <a:ext cx="5184577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100" y="5589240"/>
            <a:ext cx="338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 Bröhan (1921-2000): direttore dal 1994 alla morte</a:t>
            </a:r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t="5712" r="16882" b="5195"/>
          <a:stretch/>
        </p:blipFill>
        <p:spPr>
          <a:xfrm rot="16200000">
            <a:off x="1444480" y="-356248"/>
            <a:ext cx="6431182" cy="7376942"/>
          </a:xfrm>
        </p:spPr>
      </p:pic>
    </p:spTree>
    <p:extLst>
      <p:ext uri="{BB962C8B-B14F-4D97-AF65-F5344CB8AC3E}">
        <p14:creationId xmlns:p14="http://schemas.microsoft.com/office/powerpoint/2010/main" val="3969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6632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PIANO TERRA</a:t>
            </a:r>
            <a:r>
              <a:rPr lang="it-IT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Jugendstil</a:t>
            </a:r>
            <a:endParaRPr lang="it-IT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04" y="2128070"/>
            <a:ext cx="5859295" cy="3291332"/>
          </a:xfrm>
          <a:prstGeom prst="rect">
            <a:avLst/>
          </a:prstGeom>
        </p:spPr>
      </p:pic>
      <p:pic>
        <p:nvPicPr>
          <p:cNvPr id="5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3" cstate="print"/>
          <a:srcRect l="26022" t="13178" r="29489" b="63930"/>
          <a:stretch>
            <a:fillRect/>
          </a:stretch>
        </p:blipFill>
        <p:spPr bwMode="auto">
          <a:xfrm rot="16200000">
            <a:off x="-537316" y="3018211"/>
            <a:ext cx="3834432" cy="1631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80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3737"/>
            <a:ext cx="7075931" cy="10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 Nouveau, Liberty, Modern Style, Jugendstil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096344" cy="260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3940"/>
            <a:ext cx="3816424" cy="2858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01008"/>
            <a:ext cx="22479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56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L’importanza delle </a:t>
            </a:r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riviste</a:t>
            </a:r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durante la Belle Époque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8" y="1772816"/>
            <a:ext cx="6665883" cy="3744416"/>
          </a:xfrm>
          <a:prstGeom prst="rect">
            <a:avLst/>
          </a:prstGeom>
        </p:spPr>
      </p:pic>
      <p:pic>
        <p:nvPicPr>
          <p:cNvPr id="5" name="Picture 2" descr="C:\Documents and Settings\Dario\Documenti\Scansioni personali\Brohan\Scansioni Brohan 005.jpg"/>
          <p:cNvPicPr>
            <a:picLocks noChangeAspect="1" noChangeArrowheads="1"/>
          </p:cNvPicPr>
          <p:nvPr/>
        </p:nvPicPr>
        <p:blipFill>
          <a:blip r:embed="rId3" cstate="print"/>
          <a:srcRect l="26022" t="13178" r="29489" b="63930"/>
          <a:stretch>
            <a:fillRect/>
          </a:stretch>
        </p:blipFill>
        <p:spPr bwMode="auto">
          <a:xfrm rot="16200000">
            <a:off x="-530070" y="5111706"/>
            <a:ext cx="2283260" cy="971600"/>
          </a:xfrm>
          <a:prstGeom prst="rect">
            <a:avLst/>
          </a:prstGeom>
          <a:noFill/>
        </p:spPr>
      </p:pic>
      <p:sp>
        <p:nvSpPr>
          <p:cNvPr id="10" name="Multiply 9"/>
          <p:cNvSpPr/>
          <p:nvPr/>
        </p:nvSpPr>
        <p:spPr>
          <a:xfrm>
            <a:off x="251520" y="6237312"/>
            <a:ext cx="253256" cy="2296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93" y="3886200"/>
            <a:ext cx="206837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460</Words>
  <Application>Microsoft Office PowerPoint</Application>
  <PresentationFormat>Presentazione su schermo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BRÖHAN MUSEUM Berlino</vt:lpstr>
      <vt:lpstr>BRÖHAN MUSEUM</vt:lpstr>
      <vt:lpstr>BRÖHAN MUSEUM</vt:lpstr>
      <vt:lpstr>Presentazione standard di PowerPoint</vt:lpstr>
      <vt:lpstr>Presentazione standard di PowerPoint</vt:lpstr>
      <vt:lpstr>Presentazione standard di PowerPoint</vt:lpstr>
      <vt:lpstr>PIANO TERRA: Jugendstil</vt:lpstr>
      <vt:lpstr>Art Nouveau, Liberty, Modern Style, Jugendstil</vt:lpstr>
      <vt:lpstr>L’importanza delle riviste durante la Belle Époque</vt:lpstr>
      <vt:lpstr>L’Esposizione Universale di Parigi, 1900</vt:lpstr>
      <vt:lpstr>Presentazione standard di PowerPoint</vt:lpstr>
      <vt:lpstr>Art Nouveau Bing (1895): Siegfried Bing (1838-1905)</vt:lpstr>
      <vt:lpstr>Hector Guimard (1867-1942)</vt:lpstr>
      <vt:lpstr>La Maison Moderne (1899-1903):  Julius Meyer-Graefe (1867-1935) e Henry van de Velde (1863-1957)</vt:lpstr>
      <vt:lpstr>Wiener Werkstatte (1903-1932): Moser e Hoffmann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Dario de Cristofaro</dc:creator>
  <cp:lastModifiedBy>Galizzi Kroegel, Alessandra</cp:lastModifiedBy>
  <cp:revision>38</cp:revision>
  <dcterms:created xsi:type="dcterms:W3CDTF">2015-11-09T15:13:37Z</dcterms:created>
  <dcterms:modified xsi:type="dcterms:W3CDTF">2015-11-13T15:29:34Z</dcterms:modified>
</cp:coreProperties>
</file>