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617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8858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177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0561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6286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1999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8628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179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84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3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8307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717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7B8B9-79FC-4D73-9EBB-03723FEF5B65}" type="datetimeFigureOut">
              <a:rPr lang="it-IT" smtClean="0"/>
              <a:t>06/10/2015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D1FCF-59CD-4595-B739-414ADB10BA1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388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etty.edu/publications/virtuallibrary/0892360143.html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79512" y="449952"/>
            <a:ext cx="8784976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000" dirty="0" smtClean="0">
                <a:solidFill>
                  <a:schemeClr val="accent4">
                    <a:lumMod val="50000"/>
                  </a:schemeClr>
                </a:solidFill>
                <a:latin typeface="Perpetua Titling MT" pitchFamily="18" charset="0"/>
              </a:rPr>
              <a:t>Bibliografia per l’esame</a:t>
            </a:r>
          </a:p>
          <a:p>
            <a:endParaRPr lang="it-IT" sz="2400" dirty="0" smtClean="0">
              <a:solidFill>
                <a:schemeClr val="accent4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it-IT" sz="2400" i="1" dirty="0" smtClean="0">
                <a:solidFill>
                  <a:schemeClr val="accent4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it-IT" sz="2200" i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Pittura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di </a:t>
            </a:r>
            <a:r>
              <a:rPr lang="it-IT" sz="2200" i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luce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. Giovanni di Francesco e l'arte fiorentina di metà Quattrocento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catalogo della mostra (Firenze, Casa Buonarroti, 1990), a cura di Luciano </a:t>
            </a:r>
            <a:r>
              <a:rPr lang="it-IT" sz="2200" dirty="0" err="1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Bellosi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Milano 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1990 (tutto)</a:t>
            </a:r>
          </a:p>
          <a:p>
            <a:pPr algn="just"/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Roberto Longhi,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Il Maestro di Pratovecchio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in 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«Paragone»,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35, 1952, pp. 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10-37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(riedito in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Edizione delle Opere complete di Roberto Longhi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VIII/1: </a:t>
            </a:r>
            <a:r>
              <a:rPr lang="it-IT" sz="2200" i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Fatti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di Masolino e di </a:t>
            </a:r>
            <a:r>
              <a:rPr lang="it-IT" sz="2200" i="1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Masaccio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Firenze 1975, pp. 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99-122).</a:t>
            </a:r>
          </a:p>
          <a:p>
            <a:pPr algn="just"/>
            <a:endParaRPr lang="it-IT" sz="2200" dirty="0">
              <a:solidFill>
                <a:schemeClr val="accent4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- Burton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B.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Fredericksen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Giovanni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di Francesco and the Master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of Pratovecchio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1974, pp. 6-26      scaricabile 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all'indirizzo:</a:t>
            </a:r>
          </a:p>
          <a:p>
            <a:pPr algn="just"/>
            <a:r>
              <a:rPr lang="it-IT" sz="2200" u="sng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  <a:hlinkClick r:id="rId2"/>
              </a:rPr>
              <a:t>http</a:t>
            </a:r>
            <a:r>
              <a:rPr lang="it-IT" sz="2200" u="sng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  <a:hlinkClick r:id="rId2"/>
              </a:rPr>
              <a:t>://</a:t>
            </a:r>
            <a:r>
              <a:rPr lang="it-IT" sz="2200" u="sng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  <a:hlinkClick r:id="rId2"/>
              </a:rPr>
              <a:t>www.getty.edu/publications/virtuallibrary/0892360143.html</a:t>
            </a:r>
            <a:endParaRPr lang="it-IT" sz="2200" dirty="0" smtClean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it-IT" sz="2200" dirty="0" smtClean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Francis </a:t>
            </a:r>
            <a:r>
              <a:rPr lang="it-IT" sz="2200" dirty="0" err="1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Ames</a:t>
            </a:r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-Lewis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Domenico Veneziano and the Medici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nello “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Jahrbuch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der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 Berliner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Museen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”, XXI, 1979, pp. 67-90 (scaricabile tramite JSTOR</a:t>
            </a:r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).</a:t>
            </a:r>
            <a:endParaRPr lang="it-IT" sz="2200" dirty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6180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23528" y="346586"/>
            <a:ext cx="84249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Andrea De Marchi,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Per la cronologia dell’Angelico: il trittico di Perugia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 “Prospettiva”, 42, 1985, pp. 53-57.</a:t>
            </a:r>
          </a:p>
          <a:p>
            <a:pPr algn="just"/>
            <a:endParaRPr lang="it-IT" sz="2200" dirty="0" smtClean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Anna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Padoa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 Rizzo,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Ristudiando i documenti: proposte per il “Maestro di Pratovecchio” e la sua tavola eponima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Studi di storia dell’arte sul Medioevo e il Rinascimento nel centenario della nascita di Mario Salmi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atti del convegno (Arezzo e Firenze, 1989), 2 voll., Firenze 1992, II, pp. 579-599.</a:t>
            </a:r>
          </a:p>
          <a:p>
            <a:pPr algn="just"/>
            <a:endParaRPr lang="it-IT" sz="2200" b="1" dirty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Luciano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Bellosi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Sulla formazione fiorentina di Piero della Francesca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 Una scuola per Piero. Luce, colore e prospettiva nella formazione fiorentina di Piero della Francesca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catalogo della mostra (Firenze 1992) Venezia 1992, pp. 17-54; </a:t>
            </a:r>
            <a:r>
              <a:rPr lang="it-IT" sz="2200" b="1" u="sng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e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 le schede 2, 3, 4, 5, 6, 11, 12, 15, 16 e 17</a:t>
            </a:r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.</a:t>
            </a:r>
          </a:p>
          <a:p>
            <a:pPr marL="342900" indent="-342900" algn="just">
              <a:buFontTx/>
              <a:buChar char="-"/>
            </a:pPr>
            <a:endParaRPr lang="it-IT" sz="2200" dirty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Carlo Ginzburg,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Appendice I, Giovanni di Francesco, Piero della Francesca e la data del ciclo di Arezzo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 C. Ginzburg,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Indagini su Piero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nuova ed., Torino 1994 (riedito nel 2001 e nel 2008</a:t>
            </a:r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)</a:t>
            </a:r>
            <a:endParaRPr lang="it-IT" sz="2200" dirty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7405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23528" y="368072"/>
            <a:ext cx="849694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Keith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Christiansen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La Firenze di Fra Carnevale negli anni quaranta del Quattrocento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Fra Carnevale. Un artista rinascimentale da Filippo Lippi a Piero della Francesca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catalogo della mostra di Milano e New York, a cura di M. Ceriana e altri, Milano 2004, pp. 38-65.</a:t>
            </a:r>
          </a:p>
          <a:p>
            <a:pPr algn="just"/>
            <a:endParaRPr lang="it-IT" sz="2200" dirty="0">
              <a:solidFill>
                <a:srgbClr val="36174D"/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 smtClean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- Takuma </a:t>
            </a:r>
            <a:r>
              <a:rPr lang="it-IT" sz="2200" dirty="0" err="1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Ito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L'identità di Giovanni di Francesco</a:t>
            </a:r>
            <a:r>
              <a:rPr lang="it-IT" sz="2200" dirty="0">
                <a:solidFill>
                  <a:srgbClr val="36174D"/>
                </a:solidFill>
                <a:latin typeface="Book Antiqua" pitchFamily="18" charset="0"/>
                <a:cs typeface="Times New Roman" pitchFamily="18" charset="0"/>
              </a:rPr>
              <a:t>, in "Ricerche di storia dell’arte", 84, 2004, pp. 51-69.</a:t>
            </a:r>
          </a:p>
          <a:p>
            <a:pPr algn="just"/>
            <a:endParaRPr lang="it-IT" sz="2200" dirty="0" smtClean="0">
              <a:solidFill>
                <a:schemeClr val="accent4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-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Neville </a:t>
            </a:r>
            <a:r>
              <a:rPr lang="it-IT" sz="2200" dirty="0" err="1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Rowley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Il “Maestro di Pratovecchio” e la “pittura di luce”, dalla storiografia alla storia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in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Brera mai vista. Pittura di luce. La Madonna col Bambino del Maestro di Pratovecchio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Milano 2011, pp. 17-34.</a:t>
            </a:r>
          </a:p>
          <a:p>
            <a:pPr algn="just"/>
            <a:endParaRPr lang="it-IT" sz="2200" dirty="0">
              <a:solidFill>
                <a:schemeClr val="accent4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- Matteo </a:t>
            </a:r>
            <a:r>
              <a:rPr lang="it-IT" sz="2200" dirty="0" err="1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Mazzalupi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La 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Madonna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 di Brera e il vero Giovanni di Francesco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in </a:t>
            </a:r>
            <a:r>
              <a:rPr lang="it-IT" sz="2200" i="1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Brera mai vista. Pittura di luce. La Madonna col Bambino del Maestro di Pratovecchio</a:t>
            </a:r>
            <a:r>
              <a:rPr lang="it-IT" sz="2200" dirty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, Milano 2011, pp. 35-45</a:t>
            </a:r>
            <a:r>
              <a:rPr lang="it-IT" sz="2200" dirty="0" smtClean="0">
                <a:solidFill>
                  <a:schemeClr val="accent4">
                    <a:lumMod val="50000"/>
                  </a:schemeClr>
                </a:solidFill>
                <a:latin typeface="Book Antiqua" pitchFamily="18" charset="0"/>
                <a:cs typeface="Times New Roman" pitchFamily="18" charset="0"/>
              </a:rPr>
              <a:t>.</a:t>
            </a:r>
            <a:endParaRPr lang="it-IT" sz="2200" dirty="0">
              <a:solidFill>
                <a:schemeClr val="accent4">
                  <a:lumMod val="50000"/>
                </a:schemeClr>
              </a:solidFill>
              <a:latin typeface="Book Antiqua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6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408</Words>
  <Application>Microsoft Office PowerPoint</Application>
  <PresentationFormat>Presentazione su schermo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Aldo Galli</dc:creator>
  <cp:lastModifiedBy>profilo</cp:lastModifiedBy>
  <cp:revision>17</cp:revision>
  <dcterms:created xsi:type="dcterms:W3CDTF">2015-09-27T20:22:44Z</dcterms:created>
  <dcterms:modified xsi:type="dcterms:W3CDTF">2015-10-06T15:54:10Z</dcterms:modified>
</cp:coreProperties>
</file>