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34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60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91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2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80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8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94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05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90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53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39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5D429-2867-4FC1-AC3F-C4CC75E8BD7B}" type="datetimeFigureOut">
              <a:rPr lang="it-IT" smtClean="0"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CA7E6-287B-4DED-A7CB-6E2D66F16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98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Fonti </a:t>
            </a:r>
            <a:r>
              <a:rPr lang="it-IT" smtClean="0"/>
              <a:t>orali- /</a:t>
            </a:r>
            <a:r>
              <a:rPr lang="it-IT" dirty="0" smtClean="0"/>
              <a:t>storia orale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373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 </a:t>
            </a:r>
            <a:r>
              <a:rPr lang="en-US" dirty="0" err="1"/>
              <a:t>davvero</a:t>
            </a:r>
            <a:r>
              <a:rPr lang="en-US" dirty="0"/>
              <a:t> </a:t>
            </a:r>
            <a:r>
              <a:rPr lang="en-US" dirty="0" err="1"/>
              <a:t>raramente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orale</a:t>
            </a:r>
            <a:r>
              <a:rPr lang="en-US" dirty="0"/>
              <a:t> </a:t>
            </a:r>
            <a:r>
              <a:rPr lang="en-US" dirty="0" err="1"/>
              <a:t>vede</a:t>
            </a:r>
            <a:r>
              <a:rPr lang="en-US" dirty="0"/>
              <a:t> al </a:t>
            </a:r>
            <a:r>
              <a:rPr lang="en-US" dirty="0" err="1"/>
              <a:t>suo</a:t>
            </a:r>
            <a:r>
              <a:rPr lang="en-US" dirty="0"/>
              <a:t> </a:t>
            </a:r>
            <a:r>
              <a:rPr lang="en-US" dirty="0" err="1"/>
              <a:t>interno</a:t>
            </a:r>
            <a:r>
              <a:rPr lang="en-US" dirty="0"/>
              <a:t> un solo </a:t>
            </a:r>
            <a:r>
              <a:rPr lang="en-US" dirty="0" err="1"/>
              <a:t>soggetto</a:t>
            </a:r>
            <a:r>
              <a:rPr lang="en-US" dirty="0"/>
              <a:t> </a:t>
            </a:r>
            <a:r>
              <a:rPr lang="en-US" dirty="0" err="1"/>
              <a:t>produttore</a:t>
            </a:r>
            <a:r>
              <a:rPr lang="en-US" dirty="0"/>
              <a:t>: di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da due a </a:t>
            </a:r>
            <a:r>
              <a:rPr lang="en-US" i="1" dirty="0"/>
              <a:t>x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contribuiscono</a:t>
            </a:r>
            <a:r>
              <a:rPr lang="en-US" dirty="0"/>
              <a:t> a </a:t>
            </a:r>
            <a:r>
              <a:rPr lang="en-US" dirty="0" err="1"/>
              <a:t>crearla</a:t>
            </a:r>
            <a:r>
              <a:rPr lang="en-US" dirty="0"/>
              <a:t>. La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orale</a:t>
            </a:r>
            <a:r>
              <a:rPr lang="en-US" dirty="0"/>
              <a:t> non </a:t>
            </a:r>
            <a:r>
              <a:rPr lang="en-US" dirty="0" err="1"/>
              <a:t>consiste</a:t>
            </a:r>
            <a:r>
              <a:rPr lang="en-US" dirty="0"/>
              <a:t> </a:t>
            </a:r>
            <a:r>
              <a:rPr lang="en-US" dirty="0" err="1"/>
              <a:t>solitamente</a:t>
            </a:r>
            <a:r>
              <a:rPr lang="en-US" dirty="0"/>
              <a:t> in </a:t>
            </a:r>
            <a:r>
              <a:rPr lang="en-US" dirty="0" err="1"/>
              <a:t>una</a:t>
            </a:r>
            <a:r>
              <a:rPr lang="en-US" dirty="0"/>
              <a:t> persona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chiude</a:t>
            </a:r>
            <a:r>
              <a:rPr lang="en-US" dirty="0"/>
              <a:t> da sola in </a:t>
            </a:r>
            <a:r>
              <a:rPr lang="en-US" dirty="0" err="1"/>
              <a:t>una</a:t>
            </a:r>
            <a:r>
              <a:rPr lang="en-US" dirty="0"/>
              <a:t> stanza a </a:t>
            </a:r>
            <a:r>
              <a:rPr lang="en-US" dirty="0" err="1"/>
              <a:t>registrare</a:t>
            </a:r>
            <a:r>
              <a:rPr lang="en-US" dirty="0"/>
              <a:t> la </a:t>
            </a:r>
            <a:r>
              <a:rPr lang="en-US" dirty="0" err="1"/>
              <a:t>sua</a:t>
            </a:r>
            <a:r>
              <a:rPr lang="en-US" dirty="0"/>
              <a:t> voce,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suoi</a:t>
            </a:r>
            <a:r>
              <a:rPr lang="en-US" dirty="0"/>
              <a:t> </a:t>
            </a:r>
            <a:r>
              <a:rPr lang="en-US" dirty="0" err="1"/>
              <a:t>racconti</a:t>
            </a:r>
            <a:r>
              <a:rPr lang="en-US" dirty="0"/>
              <a:t>, le sue </a:t>
            </a:r>
            <a:r>
              <a:rPr lang="en-US" dirty="0" err="1" smtClean="0"/>
              <a:t>memorie</a:t>
            </a:r>
            <a:endParaRPr lang="en-US" dirty="0" smtClean="0"/>
          </a:p>
          <a:p>
            <a:r>
              <a:rPr lang="en-US" dirty="0" err="1" smtClean="0"/>
              <a:t>nasce</a:t>
            </a:r>
            <a:r>
              <a:rPr lang="en-US" dirty="0" smtClean="0"/>
              <a:t> </a:t>
            </a:r>
            <a:r>
              <a:rPr lang="en-US" dirty="0" err="1"/>
              <a:t>proprio</a:t>
            </a:r>
            <a:r>
              <a:rPr lang="en-US" dirty="0"/>
              <a:t> dal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qualcuno</a:t>
            </a:r>
            <a:r>
              <a:rPr lang="en-US" dirty="0"/>
              <a:t> le </a:t>
            </a:r>
            <a:r>
              <a:rPr lang="en-US" dirty="0" err="1"/>
              <a:t>va</a:t>
            </a:r>
            <a:r>
              <a:rPr lang="en-US" dirty="0"/>
              <a:t> a fare delle </a:t>
            </a:r>
            <a:r>
              <a:rPr lang="en-US" dirty="0" err="1"/>
              <a:t>domande</a:t>
            </a:r>
            <a:r>
              <a:rPr lang="en-US" dirty="0"/>
              <a:t>, a </a:t>
            </a:r>
            <a:r>
              <a:rPr lang="en-US" dirty="0" err="1"/>
              <a:t>chiedere</a:t>
            </a:r>
            <a:r>
              <a:rPr lang="en-US" dirty="0"/>
              <a:t> di </a:t>
            </a:r>
            <a:r>
              <a:rPr lang="en-US" dirty="0" err="1"/>
              <a:t>raccontare</a:t>
            </a:r>
            <a:r>
              <a:rPr lang="en-US" dirty="0"/>
              <a:t>, e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naturalmente</a:t>
            </a:r>
            <a:r>
              <a:rPr lang="en-US" dirty="0"/>
              <a:t> ha </a:t>
            </a:r>
            <a:r>
              <a:rPr lang="en-US" dirty="0" err="1"/>
              <a:t>un'importanza</a:t>
            </a:r>
            <a:r>
              <a:rPr lang="en-US" dirty="0"/>
              <a:t> </a:t>
            </a:r>
            <a:r>
              <a:rPr lang="en-US" dirty="0" err="1"/>
              <a:t>cruciale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ragionare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e </a:t>
            </a:r>
            <a:r>
              <a:rPr lang="en-US" dirty="0" err="1"/>
              <a:t>quali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loro</a:t>
            </a:r>
            <a:r>
              <a:rPr lang="en-US" dirty="0"/>
              <a:t> </a:t>
            </a:r>
            <a:r>
              <a:rPr lang="en-US" dirty="0" err="1"/>
              <a:t>tratti</a:t>
            </a:r>
            <a:r>
              <a:rPr lang="en-US" dirty="0"/>
              <a:t> </a:t>
            </a:r>
            <a:r>
              <a:rPr lang="en-US" dirty="0" err="1"/>
              <a:t>distintivi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Dunque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orale</a:t>
            </a:r>
            <a:r>
              <a:rPr lang="en-US" dirty="0"/>
              <a:t> di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almeno</a:t>
            </a:r>
            <a:r>
              <a:rPr lang="en-US" dirty="0"/>
              <a:t> due </a:t>
            </a:r>
            <a:r>
              <a:rPr lang="en-US" dirty="0" err="1"/>
              <a:t>soggetti</a:t>
            </a:r>
            <a:r>
              <a:rPr lang="en-US" dirty="0"/>
              <a:t>, due </a:t>
            </a:r>
            <a:r>
              <a:rPr lang="en-US" dirty="0" err="1"/>
              <a:t>voci</a:t>
            </a:r>
            <a:r>
              <a:rPr lang="en-US" dirty="0"/>
              <a:t>, </a:t>
            </a: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l'intervista</a:t>
            </a:r>
            <a:r>
              <a:rPr lang="en-US" dirty="0"/>
              <a:t> </a:t>
            </a:r>
            <a:r>
              <a:rPr lang="en-US" dirty="0" err="1"/>
              <a:t>appunto</a:t>
            </a:r>
            <a:r>
              <a:rPr lang="en-US" dirty="0"/>
              <a:t> è </a:t>
            </a:r>
            <a:r>
              <a:rPr lang="en-US" dirty="0" err="1"/>
              <a:t>un'esperienza</a:t>
            </a:r>
            <a:r>
              <a:rPr lang="en-US" dirty="0"/>
              <a:t> di </a:t>
            </a:r>
            <a:r>
              <a:rPr lang="en-US" dirty="0" err="1"/>
              <a:t>dialogo</a:t>
            </a:r>
            <a:r>
              <a:rPr lang="en-US" dirty="0"/>
              <a:t>. </a:t>
            </a:r>
            <a:r>
              <a:rPr lang="en-US" dirty="0" err="1"/>
              <a:t>Talvolta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di </a:t>
            </a:r>
            <a:r>
              <a:rPr lang="en-US" dirty="0" smtClean="0"/>
              <a:t>due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8621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Alessandro </a:t>
            </a:r>
            <a:r>
              <a:rPr lang="en-US" dirty="0" err="1"/>
              <a:t>Portelli</a:t>
            </a:r>
            <a:r>
              <a:rPr lang="en-US" dirty="0"/>
              <a:t>,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studiosi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importanti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contesto</a:t>
            </a:r>
            <a:r>
              <a:rPr lang="en-US" dirty="0"/>
              <a:t> </a:t>
            </a:r>
            <a:r>
              <a:rPr lang="en-US" dirty="0" err="1"/>
              <a:t>italiano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ha </a:t>
            </a:r>
            <a:r>
              <a:rPr lang="en-US" dirty="0" err="1"/>
              <a:t>fornito</a:t>
            </a:r>
            <a:r>
              <a:rPr lang="en-US" dirty="0"/>
              <a:t> un </a:t>
            </a:r>
            <a:r>
              <a:rPr lang="en-US" dirty="0" err="1"/>
              <a:t>grande</a:t>
            </a:r>
            <a:r>
              <a:rPr lang="en-US" dirty="0"/>
              <a:t> </a:t>
            </a:r>
            <a:r>
              <a:rPr lang="en-US" dirty="0" err="1"/>
              <a:t>apporto</a:t>
            </a:r>
            <a:r>
              <a:rPr lang="en-US" dirty="0"/>
              <a:t> in termini di </a:t>
            </a:r>
            <a:r>
              <a:rPr lang="en-US" dirty="0" err="1"/>
              <a:t>riflessioni</a:t>
            </a:r>
            <a:r>
              <a:rPr lang="en-US" dirty="0"/>
              <a:t> </a:t>
            </a:r>
            <a:r>
              <a:rPr lang="en-US" dirty="0" err="1"/>
              <a:t>sulle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a </a:t>
            </a:r>
            <a:r>
              <a:rPr lang="en-US" dirty="0" err="1"/>
              <a:t>livello</a:t>
            </a:r>
            <a:r>
              <a:rPr lang="en-US" dirty="0"/>
              <a:t> </a:t>
            </a:r>
            <a:r>
              <a:rPr lang="en-US" dirty="0" err="1"/>
              <a:t>internazionale</a:t>
            </a:r>
            <a:r>
              <a:rPr lang="en-US" dirty="0"/>
              <a:t> e </a:t>
            </a:r>
            <a:r>
              <a:rPr lang="en-US" dirty="0" err="1"/>
              <a:t>globale</a:t>
            </a:r>
            <a:r>
              <a:rPr lang="en-US" dirty="0"/>
              <a:t>, </a:t>
            </a:r>
            <a:r>
              <a:rPr lang="en-US" dirty="0" smtClean="0"/>
              <a:t>ha </a:t>
            </a:r>
            <a:r>
              <a:rPr lang="en-US" dirty="0" err="1"/>
              <a:t>sottolineato</a:t>
            </a:r>
            <a:r>
              <a:rPr lang="en-US" dirty="0"/>
              <a:t> come la </a:t>
            </a:r>
            <a:r>
              <a:rPr lang="en-US" dirty="0" err="1"/>
              <a:t>stessa</a:t>
            </a:r>
            <a:r>
              <a:rPr lang="en-US" dirty="0"/>
              <a:t>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i="1" dirty="0" err="1"/>
              <a:t>intervista</a:t>
            </a:r>
            <a:r>
              <a:rPr lang="en-US" i="1" dirty="0"/>
              <a:t> </a:t>
            </a:r>
            <a:r>
              <a:rPr lang="en-US" dirty="0"/>
              <a:t>se </a:t>
            </a:r>
            <a:r>
              <a:rPr lang="en-US" dirty="0" err="1"/>
              <a:t>noi</a:t>
            </a:r>
            <a:r>
              <a:rPr lang="en-US" dirty="0"/>
              <a:t> la </a:t>
            </a:r>
            <a:r>
              <a:rPr lang="en-US" dirty="0" err="1"/>
              <a:t>scomponiamo</a:t>
            </a:r>
            <a:r>
              <a:rPr lang="en-US" dirty="0"/>
              <a:t> è </a:t>
            </a:r>
            <a:r>
              <a:rPr lang="en-US" i="1" dirty="0"/>
              <a:t>inter-vista</a:t>
            </a:r>
            <a:r>
              <a:rPr lang="en-US" dirty="0"/>
              <a:t>: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scambio</a:t>
            </a:r>
            <a:r>
              <a:rPr lang="en-US" dirty="0"/>
              <a:t> di </a:t>
            </a:r>
            <a:r>
              <a:rPr lang="en-US" dirty="0" err="1"/>
              <a:t>sguardi</a:t>
            </a:r>
            <a:r>
              <a:rPr lang="en-US" dirty="0"/>
              <a:t> </a:t>
            </a:r>
            <a:r>
              <a:rPr lang="en-US" dirty="0" err="1"/>
              <a:t>reciproci</a:t>
            </a:r>
            <a:r>
              <a:rPr lang="en-US" dirty="0"/>
              <a:t>. Io </a:t>
            </a:r>
            <a:r>
              <a:rPr lang="en-US" dirty="0" err="1"/>
              <a:t>intervistatore</a:t>
            </a:r>
            <a:r>
              <a:rPr lang="en-US" dirty="0"/>
              <a:t> </a:t>
            </a:r>
            <a:r>
              <a:rPr lang="en-US" dirty="0" err="1"/>
              <a:t>guardo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intervistato</a:t>
            </a:r>
            <a:r>
              <a:rPr lang="en-US" dirty="0"/>
              <a:t> </a:t>
            </a:r>
            <a:r>
              <a:rPr lang="en-US" dirty="0" err="1"/>
              <a:t>perché</a:t>
            </a:r>
            <a:r>
              <a:rPr lang="en-US" dirty="0"/>
              <a:t> mi </a:t>
            </a:r>
            <a:r>
              <a:rPr lang="en-US" dirty="0" err="1"/>
              <a:t>interessa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dici</a:t>
            </a:r>
            <a:r>
              <a:rPr lang="en-US" dirty="0"/>
              <a:t>, ma al tempo </a:t>
            </a:r>
            <a:r>
              <a:rPr lang="en-US" dirty="0" err="1"/>
              <a:t>stesso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intervistato</a:t>
            </a:r>
            <a:r>
              <a:rPr lang="en-US" dirty="0"/>
              <a:t> </a:t>
            </a:r>
            <a:r>
              <a:rPr lang="en-US" dirty="0" err="1"/>
              <a:t>guardi</a:t>
            </a:r>
            <a:r>
              <a:rPr lang="en-US" dirty="0"/>
              <a:t> me </a:t>
            </a:r>
            <a:r>
              <a:rPr lang="en-US" dirty="0" err="1"/>
              <a:t>intervistatore</a:t>
            </a:r>
            <a:r>
              <a:rPr lang="en-US" dirty="0"/>
              <a:t> e non </a:t>
            </a:r>
            <a:r>
              <a:rPr lang="en-US" dirty="0" err="1"/>
              <a:t>rimani</a:t>
            </a:r>
            <a:r>
              <a:rPr lang="en-US" dirty="0"/>
              <a:t> </a:t>
            </a:r>
            <a:r>
              <a:rPr lang="en-US" dirty="0" err="1"/>
              <a:t>lì</a:t>
            </a:r>
            <a:r>
              <a:rPr lang="en-US" dirty="0"/>
              <a:t> come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presenza</a:t>
            </a:r>
            <a:r>
              <a:rPr lang="en-US" dirty="0"/>
              <a:t> </a:t>
            </a:r>
            <a:r>
              <a:rPr lang="en-US" dirty="0" err="1"/>
              <a:t>inerte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8816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aspetto</a:t>
            </a:r>
            <a:r>
              <a:rPr lang="en-US" dirty="0"/>
              <a:t> </a:t>
            </a:r>
            <a:r>
              <a:rPr lang="en-US" dirty="0" err="1"/>
              <a:t>dialogico</a:t>
            </a:r>
            <a:r>
              <a:rPr lang="en-US" dirty="0"/>
              <a:t> e </a:t>
            </a:r>
            <a:r>
              <a:rPr lang="en-US" dirty="0" err="1"/>
              <a:t>letteralmente</a:t>
            </a:r>
            <a:r>
              <a:rPr lang="en-US" dirty="0"/>
              <a:t> </a:t>
            </a:r>
            <a:r>
              <a:rPr lang="en-US" dirty="0" err="1"/>
              <a:t>multivocale</a:t>
            </a:r>
            <a:r>
              <a:rPr lang="en-US" dirty="0"/>
              <a:t>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è </a:t>
            </a:r>
            <a:r>
              <a:rPr lang="en-US" dirty="0" err="1"/>
              <a:t>fondamentale</a:t>
            </a:r>
            <a:r>
              <a:rPr lang="en-US" dirty="0"/>
              <a:t> </a:t>
            </a:r>
            <a:r>
              <a:rPr lang="en-US" dirty="0" err="1"/>
              <a:t>perché</a:t>
            </a:r>
            <a:r>
              <a:rPr lang="en-US" dirty="0"/>
              <a:t> sin da </a:t>
            </a:r>
            <a:r>
              <a:rPr lang="en-US" dirty="0" err="1"/>
              <a:t>subito</a:t>
            </a:r>
            <a:r>
              <a:rPr lang="en-US" dirty="0"/>
              <a:t> ci </a:t>
            </a:r>
            <a:r>
              <a:rPr lang="en-US" dirty="0" err="1"/>
              <a:t>impone</a:t>
            </a:r>
            <a:r>
              <a:rPr lang="en-US" dirty="0"/>
              <a:t> di </a:t>
            </a:r>
            <a:r>
              <a:rPr lang="en-US" dirty="0" err="1"/>
              <a:t>guardare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relazione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soggetti</a:t>
            </a:r>
            <a:r>
              <a:rPr lang="en-US" dirty="0"/>
              <a:t>, al </a:t>
            </a:r>
            <a:r>
              <a:rPr lang="en-US" dirty="0" err="1"/>
              <a:t>carattere</a:t>
            </a:r>
            <a:r>
              <a:rPr lang="en-US" dirty="0"/>
              <a:t> </a:t>
            </a:r>
            <a:r>
              <a:rPr lang="en-US" dirty="0" err="1"/>
              <a:t>intersoggettivo</a:t>
            </a:r>
            <a:r>
              <a:rPr lang="en-US" dirty="0"/>
              <a:t>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. </a:t>
            </a:r>
            <a:r>
              <a:rPr lang="en-US" dirty="0" err="1"/>
              <a:t>Spesso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ricercatori</a:t>
            </a:r>
            <a:r>
              <a:rPr lang="en-US" dirty="0"/>
              <a:t> </a:t>
            </a:r>
            <a:r>
              <a:rPr lang="en-US" dirty="0" err="1" smtClean="0"/>
              <a:t>sy</a:t>
            </a:r>
            <a:r>
              <a:rPr lang="en-US" smtClean="0"/>
              <a:t> preoccupano</a:t>
            </a:r>
            <a:r>
              <a:rPr lang="en-US" dirty="0" smtClean="0"/>
              <a:t> </a:t>
            </a:r>
            <a:r>
              <a:rPr lang="en-US" dirty="0"/>
              <a:t>molto di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aspetto</a:t>
            </a:r>
            <a:r>
              <a:rPr lang="en-US" dirty="0"/>
              <a:t>, </a:t>
            </a:r>
            <a:r>
              <a:rPr lang="en-US" dirty="0" err="1"/>
              <a:t>temono</a:t>
            </a:r>
            <a:r>
              <a:rPr lang="en-US" dirty="0"/>
              <a:t> di </a:t>
            </a:r>
            <a:r>
              <a:rPr lang="en-US" dirty="0" err="1"/>
              <a:t>condizionare</a:t>
            </a:r>
            <a:r>
              <a:rPr lang="en-US" dirty="0"/>
              <a:t> </a:t>
            </a:r>
            <a:r>
              <a:rPr lang="en-US" dirty="0" err="1"/>
              <a:t>l'intervistato</a:t>
            </a:r>
            <a:r>
              <a:rPr lang="en-US" dirty="0"/>
              <a:t> e </a:t>
            </a:r>
            <a:r>
              <a:rPr lang="en-US" dirty="0" err="1"/>
              <a:t>finire</a:t>
            </a:r>
            <a:r>
              <a:rPr lang="en-US" dirty="0"/>
              <a:t> per </a:t>
            </a:r>
            <a:r>
              <a:rPr lang="en-US" dirty="0" err="1"/>
              <a:t>fargli</a:t>
            </a:r>
            <a:r>
              <a:rPr lang="en-US" dirty="0"/>
              <a:t> dire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vogliono</a:t>
            </a:r>
            <a:r>
              <a:rPr lang="en-US" dirty="0"/>
              <a:t> </a:t>
            </a:r>
            <a:r>
              <a:rPr lang="en-US" dirty="0" err="1"/>
              <a:t>loro</a:t>
            </a:r>
            <a:r>
              <a:rPr lang="en-US" dirty="0"/>
              <a:t>. </a:t>
            </a:r>
            <a:r>
              <a:rPr lang="en-US" dirty="0" err="1"/>
              <a:t>Questo</a:t>
            </a:r>
            <a:r>
              <a:rPr lang="en-US" dirty="0"/>
              <a:t> è un </a:t>
            </a:r>
            <a:r>
              <a:rPr lang="en-US" dirty="0" err="1"/>
              <a:t>nodo</a:t>
            </a:r>
            <a:r>
              <a:rPr lang="en-US" dirty="0"/>
              <a:t> </a:t>
            </a:r>
            <a:r>
              <a:rPr lang="en-US" dirty="0" err="1"/>
              <a:t>centrale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riflessione</a:t>
            </a:r>
            <a:r>
              <a:rPr lang="en-US" dirty="0"/>
              <a:t> </a:t>
            </a:r>
            <a:r>
              <a:rPr lang="en-US" dirty="0" err="1"/>
              <a:t>sulle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</a:t>
            </a:r>
            <a:r>
              <a:rPr lang="en-US" dirty="0" err="1"/>
              <a:t>rispetto</a:t>
            </a:r>
            <a:r>
              <a:rPr lang="en-US" dirty="0"/>
              <a:t> al quale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un </a:t>
            </a:r>
            <a:r>
              <a:rPr lang="en-US" dirty="0" err="1"/>
              <a:t>approccio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vicino</a:t>
            </a:r>
            <a:r>
              <a:rPr lang="en-US" dirty="0"/>
              <a:t> a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antropologi</a:t>
            </a:r>
            <a:r>
              <a:rPr lang="en-US" dirty="0"/>
              <a:t> e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lontano</a:t>
            </a:r>
            <a:r>
              <a:rPr lang="en-US" dirty="0"/>
              <a:t> da </a:t>
            </a:r>
            <a:r>
              <a:rPr lang="en-US" dirty="0" err="1"/>
              <a:t>quello</a:t>
            </a:r>
            <a:r>
              <a:rPr lang="en-US" dirty="0"/>
              <a:t> di un </a:t>
            </a:r>
            <a:r>
              <a:rPr lang="en-US" dirty="0" err="1"/>
              <a:t>certo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di </a:t>
            </a:r>
            <a:r>
              <a:rPr lang="en-US" dirty="0" err="1" smtClean="0"/>
              <a:t>sociologia</a:t>
            </a: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4371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Occorre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presente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l'aspetto</a:t>
            </a:r>
            <a:r>
              <a:rPr lang="en-US" dirty="0"/>
              <a:t> della </a:t>
            </a:r>
            <a:r>
              <a:rPr lang="en-US" dirty="0" err="1"/>
              <a:t>dialogicità</a:t>
            </a:r>
            <a:r>
              <a:rPr lang="en-US" dirty="0"/>
              <a:t>, </a:t>
            </a:r>
            <a:r>
              <a:rPr lang="en-US" dirty="0" err="1"/>
              <a:t>dell'intersoggettività</a:t>
            </a:r>
            <a:r>
              <a:rPr lang="en-US" dirty="0"/>
              <a:t>, </a:t>
            </a:r>
            <a:r>
              <a:rPr lang="en-US" dirty="0" err="1"/>
              <a:t>differenzia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da </a:t>
            </a:r>
            <a:r>
              <a:rPr lang="en-US" dirty="0" err="1"/>
              <a:t>altri</a:t>
            </a:r>
            <a:r>
              <a:rPr lang="en-US" dirty="0"/>
              <a:t> tipi di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invece</a:t>
            </a:r>
            <a:r>
              <a:rPr lang="en-US" dirty="0"/>
              <a:t> sotto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profili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molto </a:t>
            </a:r>
            <a:r>
              <a:rPr lang="en-US" dirty="0" err="1"/>
              <a:t>vicine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. </a:t>
            </a:r>
            <a:r>
              <a:rPr lang="en-US" dirty="0" err="1"/>
              <a:t>Sto</a:t>
            </a:r>
            <a:r>
              <a:rPr lang="en-US" dirty="0"/>
              <a:t> </a:t>
            </a:r>
            <a:r>
              <a:rPr lang="en-US" dirty="0" err="1"/>
              <a:t>pensando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scritture</a:t>
            </a:r>
            <a:r>
              <a:rPr lang="en-US" dirty="0"/>
              <a:t> del </a:t>
            </a:r>
            <a:r>
              <a:rPr lang="en-US" dirty="0" err="1"/>
              <a:t>sé</a:t>
            </a:r>
            <a:r>
              <a:rPr lang="en-US" dirty="0"/>
              <a:t>,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scritture</a:t>
            </a:r>
            <a:r>
              <a:rPr lang="en-US" dirty="0"/>
              <a:t> </a:t>
            </a:r>
            <a:r>
              <a:rPr lang="en-US" dirty="0" err="1"/>
              <a:t>personali</a:t>
            </a:r>
            <a:r>
              <a:rPr lang="en-US" dirty="0"/>
              <a:t>,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scritture</a:t>
            </a:r>
            <a:r>
              <a:rPr lang="en-US" dirty="0"/>
              <a:t> private. </a:t>
            </a:r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 err="1" smtClean="0"/>
              <a:t>memorie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autobiografie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state  </a:t>
            </a:r>
            <a:r>
              <a:rPr lang="en-US" dirty="0" err="1"/>
              <a:t>scritte</a:t>
            </a:r>
            <a:r>
              <a:rPr lang="en-US" dirty="0"/>
              <a:t>  </a:t>
            </a:r>
            <a:r>
              <a:rPr lang="en-US" dirty="0" err="1"/>
              <a:t>nell'ultimo</a:t>
            </a:r>
            <a:r>
              <a:rPr lang="en-US" dirty="0"/>
              <a:t> </a:t>
            </a:r>
            <a:r>
              <a:rPr lang="en-US" dirty="0" err="1"/>
              <a:t>secolo</a:t>
            </a:r>
            <a:r>
              <a:rPr lang="en-US" dirty="0"/>
              <a:t> - in </a:t>
            </a:r>
            <a:r>
              <a:rPr lang="en-US" dirty="0" err="1"/>
              <a:t>misura</a:t>
            </a:r>
            <a:r>
              <a:rPr lang="en-US" dirty="0"/>
              <a:t>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maggiore</a:t>
            </a:r>
            <a:r>
              <a:rPr lang="en-US" dirty="0"/>
              <a:t> da figure </a:t>
            </a:r>
            <a:r>
              <a:rPr lang="en-US" dirty="0" err="1"/>
              <a:t>anche</a:t>
            </a:r>
            <a:r>
              <a:rPr lang="en-US" dirty="0"/>
              <a:t> non </a:t>
            </a:r>
            <a:r>
              <a:rPr lang="en-US" dirty="0" err="1"/>
              <a:t>pubbliche</a:t>
            </a:r>
            <a:r>
              <a:rPr lang="en-US" dirty="0"/>
              <a:t>, </a:t>
            </a:r>
            <a:r>
              <a:rPr lang="en-US" dirty="0" err="1"/>
              <a:t>anche</a:t>
            </a:r>
            <a:r>
              <a:rPr lang="en-US" dirty="0"/>
              <a:t> non </a:t>
            </a:r>
            <a:r>
              <a:rPr lang="en-US" dirty="0" err="1"/>
              <a:t>esponenti</a:t>
            </a:r>
            <a:r>
              <a:rPr lang="en-US" dirty="0"/>
              <a:t> delle </a:t>
            </a:r>
            <a:r>
              <a:rPr lang="en-US" dirty="0" smtClean="0"/>
              <a:t>elites </a:t>
            </a:r>
            <a:r>
              <a:rPr lang="en-US" dirty="0" err="1"/>
              <a:t>sociali</a:t>
            </a:r>
            <a:r>
              <a:rPr lang="en-US" dirty="0"/>
              <a:t> - per </a:t>
            </a:r>
            <a:r>
              <a:rPr lang="en-US" dirty="0" err="1"/>
              <a:t>raccontare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parte della </a:t>
            </a:r>
            <a:r>
              <a:rPr lang="en-US" dirty="0" err="1"/>
              <a:t>propria</a:t>
            </a:r>
            <a:r>
              <a:rPr lang="en-US" dirty="0"/>
              <a:t> vita o la </a:t>
            </a:r>
            <a:r>
              <a:rPr lang="en-US" dirty="0" err="1"/>
              <a:t>propria</a:t>
            </a:r>
            <a:r>
              <a:rPr lang="en-US" dirty="0"/>
              <a:t> </a:t>
            </a:r>
            <a:r>
              <a:rPr lang="en-US" dirty="0" err="1"/>
              <a:t>esistenza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/>
              <a:t>fonti</a:t>
            </a:r>
            <a:r>
              <a:rPr lang="en-US" dirty="0"/>
              <a:t> molto </a:t>
            </a:r>
            <a:r>
              <a:rPr lang="en-US" dirty="0" err="1"/>
              <a:t>vicine</a:t>
            </a:r>
            <a:r>
              <a:rPr lang="en-US" dirty="0"/>
              <a:t> a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e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riflette</a:t>
            </a:r>
            <a:r>
              <a:rPr lang="en-US" dirty="0"/>
              <a:t> non solo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interessi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studiosi</a:t>
            </a:r>
            <a:r>
              <a:rPr lang="en-US" dirty="0"/>
              <a:t> ma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istituti</a:t>
            </a:r>
            <a:r>
              <a:rPr lang="en-US" dirty="0"/>
              <a:t> di </a:t>
            </a:r>
            <a:r>
              <a:rPr lang="en-US" dirty="0" err="1"/>
              <a:t>conservazione</a:t>
            </a:r>
            <a:r>
              <a:rPr lang="en-US" dirty="0"/>
              <a:t> delle </a:t>
            </a:r>
            <a:r>
              <a:rPr lang="en-US" dirty="0" err="1"/>
              <a:t>une</a:t>
            </a:r>
            <a:r>
              <a:rPr lang="en-US" dirty="0"/>
              <a:t> e delle </a:t>
            </a:r>
            <a:r>
              <a:rPr lang="en-US" dirty="0" err="1"/>
              <a:t>altre</a:t>
            </a:r>
            <a:r>
              <a:rPr lang="en-US" dirty="0"/>
              <a:t> </a:t>
            </a:r>
            <a:r>
              <a:rPr lang="en-US" dirty="0" err="1"/>
              <a:t>spesso</a:t>
            </a:r>
            <a:r>
              <a:rPr lang="en-US" dirty="0"/>
              <a:t> </a:t>
            </a:r>
            <a:r>
              <a:rPr lang="en-US" dirty="0" err="1"/>
              <a:t>coincidono</a:t>
            </a:r>
            <a:r>
              <a:rPr lang="en-US" dirty="0"/>
              <a:t> o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rapporti</a:t>
            </a:r>
            <a:r>
              <a:rPr lang="en-US" dirty="0"/>
              <a:t>, </a:t>
            </a:r>
            <a:r>
              <a:rPr lang="en-US" dirty="0" err="1"/>
              <a:t>c'è</a:t>
            </a:r>
            <a:r>
              <a:rPr lang="en-US" dirty="0"/>
              <a:t> </a:t>
            </a:r>
            <a:r>
              <a:rPr lang="en-US" dirty="0" err="1"/>
              <a:t>insomma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circolarità</a:t>
            </a:r>
            <a:r>
              <a:rPr lang="en-US" dirty="0"/>
              <a:t> e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comunanza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confronto</a:t>
            </a:r>
            <a:r>
              <a:rPr lang="en-US" dirty="0"/>
              <a:t> </a:t>
            </a:r>
            <a:r>
              <a:rPr lang="en-US" dirty="0" err="1"/>
              <a:t>scientifico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7364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tutte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ci </a:t>
            </a:r>
            <a:r>
              <a:rPr lang="en-US" dirty="0" err="1"/>
              <a:t>portano</a:t>
            </a:r>
            <a:r>
              <a:rPr lang="en-US" dirty="0"/>
              <a:t> al </a:t>
            </a:r>
            <a:r>
              <a:rPr lang="en-US" dirty="0" err="1"/>
              <a:t>sé</a:t>
            </a:r>
            <a:r>
              <a:rPr lang="en-US" dirty="0"/>
              <a:t>, </a:t>
            </a:r>
            <a:r>
              <a:rPr lang="en-US" dirty="0" err="1"/>
              <a:t>all'io</a:t>
            </a:r>
            <a:r>
              <a:rPr lang="en-US" dirty="0"/>
              <a:t>,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soggettività</a:t>
            </a:r>
            <a:r>
              <a:rPr lang="en-US" dirty="0"/>
              <a:t>. Le </a:t>
            </a:r>
            <a:r>
              <a:rPr lang="en-US" dirty="0" err="1"/>
              <a:t>chiamiamo</a:t>
            </a:r>
            <a:r>
              <a:rPr lang="en-US" dirty="0"/>
              <a:t> </a:t>
            </a:r>
            <a:r>
              <a:rPr lang="en-US" dirty="0" err="1"/>
              <a:t>appunto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della </a:t>
            </a:r>
            <a:r>
              <a:rPr lang="en-US" dirty="0" err="1"/>
              <a:t>soggettività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A parte </a:t>
            </a:r>
            <a:r>
              <a:rPr lang="en-US" dirty="0" err="1"/>
              <a:t>forse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di </a:t>
            </a:r>
            <a:r>
              <a:rPr lang="en-US" dirty="0" err="1"/>
              <a:t>alcuni</a:t>
            </a:r>
            <a:r>
              <a:rPr lang="en-US" dirty="0"/>
              <a:t> tipi, la </a:t>
            </a:r>
            <a:r>
              <a:rPr lang="en-US" dirty="0" err="1"/>
              <a:t>grandissima</a:t>
            </a:r>
            <a:r>
              <a:rPr lang="en-US" dirty="0"/>
              <a:t> parte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utilizzano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di </a:t>
            </a:r>
            <a:r>
              <a:rPr lang="en-US" dirty="0" err="1"/>
              <a:t>sé</a:t>
            </a:r>
            <a:r>
              <a:rPr lang="en-US" dirty="0"/>
              <a:t> un </a:t>
            </a:r>
            <a:r>
              <a:rPr lang="en-US" dirty="0" err="1"/>
              <a:t>elemento</a:t>
            </a:r>
            <a:r>
              <a:rPr lang="en-US" dirty="0"/>
              <a:t> </a:t>
            </a:r>
            <a:r>
              <a:rPr lang="en-US" dirty="0" err="1"/>
              <a:t>soggettivo</a:t>
            </a:r>
            <a:r>
              <a:rPr lang="en-US" dirty="0"/>
              <a:t> fortissimo.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1696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È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dimensione</a:t>
            </a:r>
            <a:r>
              <a:rPr lang="en-US" dirty="0"/>
              <a:t> della </a:t>
            </a:r>
            <a:r>
              <a:rPr lang="en-US" dirty="0" err="1"/>
              <a:t>soggettività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risiede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i="1" dirty="0"/>
              <a:t>quid </a:t>
            </a:r>
            <a:r>
              <a:rPr lang="en-US" dirty="0"/>
              <a:t>o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i="1" dirty="0"/>
              <a:t>quid </a:t>
            </a:r>
            <a:r>
              <a:rPr lang="en-US" dirty="0" err="1"/>
              <a:t>che</a:t>
            </a:r>
            <a:r>
              <a:rPr lang="en-US" dirty="0"/>
              <a:t> ci </a:t>
            </a:r>
            <a:r>
              <a:rPr lang="en-US" dirty="0" err="1"/>
              <a:t>interessano</a:t>
            </a:r>
            <a:r>
              <a:rPr lang="en-US" dirty="0"/>
              <a:t>, è </a:t>
            </a:r>
            <a:r>
              <a:rPr lang="en-US" dirty="0" err="1"/>
              <a:t>una</a:t>
            </a:r>
            <a:r>
              <a:rPr lang="en-US" dirty="0"/>
              <a:t> delle </a:t>
            </a:r>
            <a:r>
              <a:rPr lang="en-US" dirty="0" err="1"/>
              <a:t>dimensioni</a:t>
            </a:r>
            <a:r>
              <a:rPr lang="en-US" dirty="0"/>
              <a:t> </a:t>
            </a:r>
            <a:r>
              <a:rPr lang="en-US" dirty="0" err="1"/>
              <a:t>dell'esistenza</a:t>
            </a:r>
            <a:r>
              <a:rPr lang="en-US" dirty="0"/>
              <a:t> </a:t>
            </a:r>
            <a:r>
              <a:rPr lang="en-US" dirty="0" err="1"/>
              <a:t>umana</a:t>
            </a:r>
            <a:r>
              <a:rPr lang="en-US" dirty="0"/>
              <a:t> a cui ci </a:t>
            </a:r>
            <a:r>
              <a:rPr lang="en-US" dirty="0" err="1"/>
              <a:t>interessa</a:t>
            </a:r>
            <a:r>
              <a:rPr lang="en-US" dirty="0"/>
              <a:t> </a:t>
            </a:r>
            <a:r>
              <a:rPr lang="en-US" dirty="0" err="1"/>
              <a:t>accedere</a:t>
            </a:r>
            <a:r>
              <a:rPr lang="en-US" dirty="0"/>
              <a:t> e per le </a:t>
            </a:r>
            <a:r>
              <a:rPr lang="en-US" dirty="0" err="1"/>
              <a:t>quali</a:t>
            </a:r>
            <a:r>
              <a:rPr lang="en-US" dirty="0"/>
              <a:t> </a:t>
            </a:r>
            <a:r>
              <a:rPr lang="en-US" dirty="0" err="1"/>
              <a:t>facciamo</a:t>
            </a:r>
            <a:r>
              <a:rPr lang="en-US" dirty="0"/>
              <a:t> </a:t>
            </a:r>
            <a:r>
              <a:rPr lang="en-US" dirty="0" err="1"/>
              <a:t>ricorso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usiamo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? </a:t>
            </a: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vediamo</a:t>
            </a:r>
            <a:r>
              <a:rPr lang="en-US" dirty="0"/>
              <a:t> in </a:t>
            </a:r>
            <a:r>
              <a:rPr lang="en-US" dirty="0" err="1"/>
              <a:t>esse</a:t>
            </a:r>
            <a:r>
              <a:rPr lang="en-US" dirty="0"/>
              <a:t> un </a:t>
            </a:r>
            <a:r>
              <a:rPr lang="en-US" dirty="0" err="1"/>
              <a:t>canale</a:t>
            </a:r>
            <a:r>
              <a:rPr lang="en-US" dirty="0"/>
              <a:t> per </a:t>
            </a:r>
            <a:r>
              <a:rPr lang="en-US" dirty="0" err="1"/>
              <a:t>riuscire</a:t>
            </a:r>
            <a:r>
              <a:rPr lang="en-US" dirty="0"/>
              <a:t> a </a:t>
            </a:r>
            <a:r>
              <a:rPr lang="en-US" dirty="0" err="1"/>
              <a:t>comprendere</a:t>
            </a:r>
            <a:r>
              <a:rPr lang="en-US" dirty="0"/>
              <a:t> come le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vissuto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avvenimenti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importanti</a:t>
            </a:r>
            <a:r>
              <a:rPr lang="en-US" dirty="0"/>
              <a:t>,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processi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significativi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esperienza</a:t>
            </a:r>
            <a:r>
              <a:rPr lang="en-US" dirty="0"/>
              <a:t> ne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avuto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ne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pensato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ne </a:t>
            </a:r>
            <a:r>
              <a:rPr lang="en-US" dirty="0" err="1"/>
              <a:t>pensano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, </a:t>
            </a:r>
            <a:r>
              <a:rPr lang="en-US" dirty="0" err="1"/>
              <a:t>quali</a:t>
            </a:r>
            <a:r>
              <a:rPr lang="en-US" dirty="0"/>
              <a:t> </a:t>
            </a:r>
            <a:r>
              <a:rPr lang="en-US" dirty="0" err="1"/>
              <a:t>speranze</a:t>
            </a:r>
            <a:r>
              <a:rPr lang="en-US" dirty="0"/>
              <a:t>, </a:t>
            </a:r>
            <a:r>
              <a:rPr lang="en-US" dirty="0" err="1"/>
              <a:t>aspettative</a:t>
            </a:r>
            <a:r>
              <a:rPr lang="en-US" dirty="0"/>
              <a:t> e </a:t>
            </a:r>
            <a:r>
              <a:rPr lang="en-US" dirty="0" err="1"/>
              <a:t>paure</a:t>
            </a:r>
            <a:r>
              <a:rPr lang="en-US" dirty="0"/>
              <a:t> </a:t>
            </a:r>
            <a:r>
              <a:rPr lang="en-US" dirty="0" err="1"/>
              <a:t>avevano</a:t>
            </a:r>
            <a:r>
              <a:rPr lang="en-US" dirty="0"/>
              <a:t> o </a:t>
            </a:r>
            <a:r>
              <a:rPr lang="en-US" dirty="0" err="1"/>
              <a:t>hanno</a:t>
            </a:r>
            <a:r>
              <a:rPr lang="en-US" dirty="0"/>
              <a:t>, in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credevano</a:t>
            </a:r>
            <a:r>
              <a:rPr lang="en-US" dirty="0"/>
              <a:t>, in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credono</a:t>
            </a:r>
            <a:r>
              <a:rPr lang="en-US" dirty="0"/>
              <a:t>, come </a:t>
            </a:r>
            <a:r>
              <a:rPr lang="en-US" dirty="0" err="1"/>
              <a:t>vedono</a:t>
            </a:r>
            <a:r>
              <a:rPr lang="en-US" dirty="0"/>
              <a:t> e come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visto</a:t>
            </a:r>
            <a:r>
              <a:rPr lang="en-US" dirty="0"/>
              <a:t> la </a:t>
            </a:r>
            <a:r>
              <a:rPr lang="en-US" dirty="0" err="1"/>
              <a:t>storia</a:t>
            </a:r>
            <a:r>
              <a:rPr lang="en-US" dirty="0"/>
              <a:t> o </a:t>
            </a:r>
            <a:r>
              <a:rPr lang="en-US" dirty="0" err="1"/>
              <a:t>quella</a:t>
            </a:r>
            <a:r>
              <a:rPr lang="en-US" dirty="0"/>
              <a:t> parte di </a:t>
            </a:r>
            <a:r>
              <a:rPr lang="en-US" dirty="0" err="1"/>
              <a:t>storia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a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interessa</a:t>
            </a:r>
            <a:r>
              <a:rPr lang="en-US" dirty="0"/>
              <a:t> </a:t>
            </a:r>
            <a:r>
              <a:rPr lang="en-US" dirty="0" err="1"/>
              <a:t>approfondire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Se </a:t>
            </a:r>
            <a:r>
              <a:rPr lang="en-US" dirty="0" err="1"/>
              <a:t>siamo</a:t>
            </a:r>
            <a:r>
              <a:rPr lang="en-US" dirty="0"/>
              <a:t> </a:t>
            </a:r>
            <a:r>
              <a:rPr lang="en-US" dirty="0" err="1"/>
              <a:t>interessati</a:t>
            </a:r>
            <a:r>
              <a:rPr lang="en-US" dirty="0"/>
              <a:t> a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dimensioni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studio del </a:t>
            </a:r>
            <a:r>
              <a:rPr lang="en-US" dirty="0" err="1"/>
              <a:t>passato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esserci</a:t>
            </a:r>
            <a:r>
              <a:rPr lang="en-US" dirty="0"/>
              <a:t> in </a:t>
            </a:r>
            <a:r>
              <a:rPr lang="en-US" dirty="0" err="1"/>
              <a:t>effetti</a:t>
            </a:r>
            <a:r>
              <a:rPr lang="en-US" dirty="0"/>
              <a:t> molto </a:t>
            </a:r>
            <a:r>
              <a:rPr lang="en-US" dirty="0" err="1"/>
              <a:t>utili</a:t>
            </a:r>
            <a:r>
              <a:rPr lang="en-US" dirty="0"/>
              <a:t>, </a:t>
            </a:r>
            <a:r>
              <a:rPr lang="en-US" dirty="0" err="1"/>
              <a:t>altrimenti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userebbero</a:t>
            </a:r>
            <a:r>
              <a:rPr lang="en-US" dirty="0"/>
              <a:t> </a:t>
            </a:r>
            <a:r>
              <a:rPr lang="en-US" dirty="0" err="1"/>
              <a:t>così</a:t>
            </a:r>
            <a:r>
              <a:rPr lang="en-US" dirty="0"/>
              <a:t> </a:t>
            </a:r>
            <a:r>
              <a:rPr lang="en-US" dirty="0" err="1"/>
              <a:t>tanto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9994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Il </a:t>
            </a:r>
            <a:r>
              <a:rPr lang="en-US" dirty="0" err="1"/>
              <a:t>periodo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all'incirca</a:t>
            </a:r>
            <a:r>
              <a:rPr lang="en-US" dirty="0"/>
              <a:t> </a:t>
            </a:r>
            <a:r>
              <a:rPr lang="en-US" dirty="0" err="1"/>
              <a:t>dagli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50 </a:t>
            </a:r>
            <a:r>
              <a:rPr lang="en-US" dirty="0" err="1"/>
              <a:t>agli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70 era </a:t>
            </a:r>
            <a:r>
              <a:rPr lang="en-US" dirty="0" err="1"/>
              <a:t>contraddistinto</a:t>
            </a:r>
            <a:r>
              <a:rPr lang="en-US" dirty="0"/>
              <a:t> da </a:t>
            </a:r>
            <a:r>
              <a:rPr lang="en-US" dirty="0" err="1"/>
              <a:t>quest'idea</a:t>
            </a:r>
            <a:r>
              <a:rPr lang="en-US" dirty="0"/>
              <a:t> di </a:t>
            </a:r>
            <a:r>
              <a:rPr lang="en-US" dirty="0" err="1"/>
              <a:t>andare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 della </a:t>
            </a:r>
            <a:r>
              <a:rPr lang="en-US" dirty="0" err="1"/>
              <a:t>soggettività</a:t>
            </a:r>
            <a:r>
              <a:rPr lang="en-US" dirty="0"/>
              <a:t> del </a:t>
            </a:r>
            <a:r>
              <a:rPr lang="en-US" dirty="0" err="1"/>
              <a:t>mondo</a:t>
            </a:r>
            <a:r>
              <a:rPr lang="en-US" dirty="0"/>
              <a:t> </a:t>
            </a:r>
            <a:r>
              <a:rPr lang="en-US" dirty="0" err="1"/>
              <a:t>popolare</a:t>
            </a:r>
            <a:r>
              <a:rPr lang="en-US" dirty="0"/>
              <a:t> e di </a:t>
            </a:r>
            <a:r>
              <a:rPr lang="en-US" dirty="0" err="1"/>
              <a:t>farlo</a:t>
            </a:r>
            <a:r>
              <a:rPr lang="en-US" dirty="0"/>
              <a:t> </a:t>
            </a:r>
            <a:r>
              <a:rPr lang="en-US" dirty="0" err="1"/>
              <a:t>parlare</a:t>
            </a:r>
            <a:r>
              <a:rPr lang="en-US" dirty="0"/>
              <a:t> </a:t>
            </a:r>
            <a:r>
              <a:rPr lang="en-US" dirty="0" err="1"/>
              <a:t>attraverso</a:t>
            </a:r>
            <a:r>
              <a:rPr lang="en-US" dirty="0"/>
              <a:t> la </a:t>
            </a:r>
            <a:r>
              <a:rPr lang="en-US" dirty="0" err="1"/>
              <a:t>propria</a:t>
            </a:r>
            <a:r>
              <a:rPr lang="en-US" dirty="0"/>
              <a:t> voce </a:t>
            </a:r>
            <a:r>
              <a:rPr lang="en-US" dirty="0" err="1"/>
              <a:t>senza</a:t>
            </a:r>
            <a:r>
              <a:rPr lang="en-US" dirty="0"/>
              <a:t> la </a:t>
            </a:r>
            <a:r>
              <a:rPr lang="en-US" dirty="0" err="1"/>
              <a:t>mediazione</a:t>
            </a:r>
            <a:r>
              <a:rPr lang="en-US" dirty="0"/>
              <a:t> delle </a:t>
            </a:r>
            <a:r>
              <a:rPr lang="en-US" dirty="0" err="1"/>
              <a:t>organizzazioni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tradizionalmente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candidavano</a:t>
            </a:r>
            <a:r>
              <a:rPr lang="en-US" dirty="0"/>
              <a:t> a </a:t>
            </a:r>
            <a:r>
              <a:rPr lang="en-US" dirty="0" err="1"/>
              <a:t>rappresentare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mondo</a:t>
            </a:r>
            <a:r>
              <a:rPr lang="en-US" dirty="0"/>
              <a:t> </a:t>
            </a:r>
            <a:r>
              <a:rPr lang="en-US" dirty="0" err="1"/>
              <a:t>popolare</a:t>
            </a:r>
            <a:r>
              <a:rPr lang="en-US" dirty="0"/>
              <a:t>, come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partiti</a:t>
            </a:r>
            <a:r>
              <a:rPr lang="en-US" dirty="0"/>
              <a:t> di </a:t>
            </a:r>
            <a:r>
              <a:rPr lang="en-US" dirty="0" err="1"/>
              <a:t>sinistra</a:t>
            </a:r>
            <a:r>
              <a:rPr lang="en-US" dirty="0"/>
              <a:t> 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sindacati</a:t>
            </a:r>
            <a:r>
              <a:rPr lang="en-US" dirty="0"/>
              <a:t>. </a:t>
            </a:r>
            <a:r>
              <a:rPr lang="en-US" dirty="0" err="1"/>
              <a:t>C'era</a:t>
            </a:r>
            <a:r>
              <a:rPr lang="en-US" dirty="0"/>
              <a:t> </a:t>
            </a:r>
            <a:r>
              <a:rPr lang="en-US" dirty="0" err="1"/>
              <a:t>l'idea</a:t>
            </a:r>
            <a:r>
              <a:rPr lang="en-US" dirty="0"/>
              <a:t>, </a:t>
            </a:r>
            <a:r>
              <a:rPr lang="en-US" dirty="0" err="1"/>
              <a:t>insomma</a:t>
            </a:r>
            <a:r>
              <a:rPr lang="en-US" dirty="0"/>
              <a:t>, di </a:t>
            </a:r>
            <a:r>
              <a:rPr lang="en-US" dirty="0" err="1"/>
              <a:t>andare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base -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doppio</a:t>
            </a:r>
            <a:r>
              <a:rPr lang="en-US" dirty="0"/>
              <a:t> </a:t>
            </a:r>
            <a:r>
              <a:rPr lang="en-US" dirty="0" err="1"/>
              <a:t>significato</a:t>
            </a:r>
            <a:r>
              <a:rPr lang="en-US" dirty="0"/>
              <a:t> del </a:t>
            </a:r>
            <a:r>
              <a:rPr lang="en-US" dirty="0" err="1"/>
              <a:t>termine</a:t>
            </a:r>
            <a:r>
              <a:rPr lang="en-US" dirty="0"/>
              <a:t> - e </a:t>
            </a:r>
            <a:r>
              <a:rPr lang="en-US" dirty="0" err="1"/>
              <a:t>sentire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aveva</a:t>
            </a:r>
            <a:r>
              <a:rPr lang="en-US" dirty="0"/>
              <a:t> da dire, </a:t>
            </a:r>
            <a:r>
              <a:rPr lang="en-US" dirty="0" err="1"/>
              <a:t>poiché</a:t>
            </a:r>
            <a:r>
              <a:rPr lang="en-US" dirty="0"/>
              <a:t> </a:t>
            </a:r>
            <a:r>
              <a:rPr lang="en-US" dirty="0" err="1"/>
              <a:t>c'era</a:t>
            </a:r>
            <a:r>
              <a:rPr lang="en-US" dirty="0"/>
              <a:t> la </a:t>
            </a:r>
            <a:r>
              <a:rPr lang="en-US" dirty="0" err="1"/>
              <a:t>percezione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avesse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cultura</a:t>
            </a:r>
            <a:r>
              <a:rPr lang="en-US" dirty="0"/>
              <a:t> e </a:t>
            </a:r>
            <a:r>
              <a:rPr lang="en-US" dirty="0" err="1"/>
              <a:t>una</a:t>
            </a:r>
            <a:r>
              <a:rPr lang="en-US" dirty="0"/>
              <a:t> vita </a:t>
            </a:r>
            <a:r>
              <a:rPr lang="en-US" dirty="0" err="1"/>
              <a:t>sua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5756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realtà</a:t>
            </a:r>
            <a:r>
              <a:rPr lang="en-US" dirty="0"/>
              <a:t>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ultimi</a:t>
            </a:r>
            <a:r>
              <a:rPr lang="en-US" dirty="0"/>
              <a:t> </a:t>
            </a:r>
            <a:r>
              <a:rPr lang="en-US" dirty="0" err="1"/>
              <a:t>trent'anni</a:t>
            </a:r>
            <a:r>
              <a:rPr lang="en-US" dirty="0"/>
              <a:t> la </a:t>
            </a:r>
            <a:r>
              <a:rPr lang="en-US" dirty="0" err="1"/>
              <a:t>situazione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è molto </a:t>
            </a:r>
            <a:r>
              <a:rPr lang="en-US" dirty="0" err="1"/>
              <a:t>arricchita</a:t>
            </a:r>
            <a:r>
              <a:rPr lang="en-US" dirty="0"/>
              <a:t>, </a:t>
            </a:r>
            <a:r>
              <a:rPr lang="en-US" dirty="0" err="1"/>
              <a:t>complicata</a:t>
            </a:r>
            <a:r>
              <a:rPr lang="en-US" dirty="0"/>
              <a:t> e </a:t>
            </a:r>
            <a:r>
              <a:rPr lang="en-US" dirty="0" err="1"/>
              <a:t>diversificata</a:t>
            </a:r>
            <a:r>
              <a:rPr lang="en-US" dirty="0"/>
              <a:t>, ma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impostazione</a:t>
            </a:r>
            <a:r>
              <a:rPr lang="en-US" dirty="0"/>
              <a:t> </a:t>
            </a:r>
            <a:r>
              <a:rPr lang="en-US" dirty="0" err="1"/>
              <a:t>originaria</a:t>
            </a:r>
            <a:r>
              <a:rPr lang="en-US" dirty="0"/>
              <a:t> </a:t>
            </a:r>
            <a:r>
              <a:rPr lang="en-US" dirty="0" err="1"/>
              <a:t>tutto</a:t>
            </a:r>
            <a:r>
              <a:rPr lang="en-US" dirty="0"/>
              <a:t> </a:t>
            </a:r>
            <a:r>
              <a:rPr lang="en-US" dirty="0" err="1"/>
              <a:t>sommato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è </a:t>
            </a:r>
            <a:r>
              <a:rPr lang="en-US" dirty="0" err="1"/>
              <a:t>mantenuta</a:t>
            </a:r>
            <a:r>
              <a:rPr lang="en-US" dirty="0"/>
              <a:t>, </a:t>
            </a:r>
            <a:r>
              <a:rPr lang="en-US" dirty="0" err="1"/>
              <a:t>chiaramente</a:t>
            </a:r>
            <a:r>
              <a:rPr lang="en-US" dirty="0"/>
              <a:t> con </a:t>
            </a:r>
            <a:r>
              <a:rPr lang="en-US" dirty="0" err="1"/>
              <a:t>evoluzioni</a:t>
            </a:r>
            <a:r>
              <a:rPr lang="en-US" dirty="0"/>
              <a:t> e </a:t>
            </a:r>
            <a:r>
              <a:rPr lang="en-US" dirty="0" err="1"/>
              <a:t>adattamenti</a:t>
            </a:r>
            <a:r>
              <a:rPr lang="en-US" dirty="0"/>
              <a:t>.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afflato</a:t>
            </a:r>
            <a:r>
              <a:rPr lang="en-US" dirty="0"/>
              <a:t>, in un </a:t>
            </a:r>
            <a:r>
              <a:rPr lang="en-US" dirty="0" err="1"/>
              <a:t>certo</a:t>
            </a:r>
            <a:r>
              <a:rPr lang="en-US" dirty="0"/>
              <a:t> </a:t>
            </a:r>
            <a:r>
              <a:rPr lang="en-US" dirty="0" err="1"/>
              <a:t>senso</a:t>
            </a:r>
            <a:r>
              <a:rPr lang="en-US" dirty="0"/>
              <a:t> </a:t>
            </a:r>
            <a:r>
              <a:rPr lang="en-US" dirty="0" err="1"/>
              <a:t>democratico</a:t>
            </a:r>
            <a:r>
              <a:rPr lang="en-US" dirty="0"/>
              <a:t> e </a:t>
            </a:r>
            <a:r>
              <a:rPr lang="en-US" dirty="0" err="1"/>
              <a:t>interessato</a:t>
            </a:r>
            <a:r>
              <a:rPr lang="en-US" dirty="0"/>
              <a:t> </a:t>
            </a:r>
            <a:r>
              <a:rPr lang="en-US" dirty="0" err="1"/>
              <a:t>all'alterità</a:t>
            </a:r>
            <a:r>
              <a:rPr lang="en-US" dirty="0"/>
              <a:t>, è </a:t>
            </a:r>
            <a:r>
              <a:rPr lang="en-US" dirty="0" err="1"/>
              <a:t>rimasto</a:t>
            </a:r>
            <a:r>
              <a:rPr lang="en-US" dirty="0"/>
              <a:t> </a:t>
            </a:r>
            <a:r>
              <a:rPr lang="en-US" dirty="0" err="1"/>
              <a:t>magari</a:t>
            </a:r>
            <a:r>
              <a:rPr lang="en-US" dirty="0"/>
              <a:t> in </a:t>
            </a:r>
            <a:r>
              <a:rPr lang="en-US" dirty="0" err="1"/>
              <a:t>forme</a:t>
            </a:r>
            <a:r>
              <a:rPr lang="en-US" dirty="0"/>
              <a:t> diverse e </a:t>
            </a:r>
            <a:r>
              <a:rPr lang="en-US" dirty="0" err="1"/>
              <a:t>penso</a:t>
            </a:r>
            <a:r>
              <a:rPr lang="en-US" dirty="0"/>
              <a:t> </a:t>
            </a:r>
            <a:r>
              <a:rPr lang="en-US" dirty="0" err="1"/>
              <a:t>ancora</a:t>
            </a:r>
            <a:r>
              <a:rPr lang="en-US" dirty="0"/>
              <a:t> </a:t>
            </a:r>
            <a:r>
              <a:rPr lang="en-US" dirty="0" err="1"/>
              <a:t>contraddistingua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buona</a:t>
            </a:r>
            <a:r>
              <a:rPr lang="en-US" dirty="0"/>
              <a:t> parte di chi </a:t>
            </a:r>
            <a:r>
              <a:rPr lang="en-US" dirty="0" err="1"/>
              <a:t>usa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2475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aspetto</a:t>
            </a:r>
            <a:r>
              <a:rPr lang="en-US" dirty="0"/>
              <a:t> della </a:t>
            </a:r>
            <a:r>
              <a:rPr lang="en-US" dirty="0" err="1"/>
              <a:t>soggettività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ho </a:t>
            </a:r>
            <a:r>
              <a:rPr lang="en-US" dirty="0" err="1"/>
              <a:t>sottolineato</a:t>
            </a:r>
            <a:r>
              <a:rPr lang="en-US" dirty="0"/>
              <a:t> come </a:t>
            </a:r>
            <a:r>
              <a:rPr lang="en-US" dirty="0" err="1"/>
              <a:t>centrale</a:t>
            </a:r>
            <a:r>
              <a:rPr lang="en-US" dirty="0"/>
              <a:t> è </a:t>
            </a:r>
            <a:r>
              <a:rPr lang="en-US" dirty="0" err="1"/>
              <a:t>stato</a:t>
            </a:r>
            <a:r>
              <a:rPr lang="en-US" dirty="0"/>
              <a:t> al tempo </a:t>
            </a:r>
            <a:r>
              <a:rPr lang="en-US" dirty="0" err="1"/>
              <a:t>stesso</a:t>
            </a:r>
            <a:r>
              <a:rPr lang="en-US" dirty="0"/>
              <a:t> </a:t>
            </a:r>
            <a:r>
              <a:rPr lang="en-US" dirty="0" err="1"/>
              <a:t>specularmente</a:t>
            </a:r>
            <a:r>
              <a:rPr lang="en-US" dirty="0"/>
              <a:t> </a:t>
            </a:r>
            <a:r>
              <a:rPr lang="en-US" dirty="0" err="1"/>
              <a:t>considerato</a:t>
            </a:r>
            <a:r>
              <a:rPr lang="en-US" dirty="0"/>
              <a:t> a </a:t>
            </a:r>
            <a:r>
              <a:rPr lang="en-US" dirty="0" err="1"/>
              <a:t>lungo</a:t>
            </a:r>
            <a:r>
              <a:rPr lang="en-US" dirty="0"/>
              <a:t> un </a:t>
            </a:r>
            <a:r>
              <a:rPr lang="en-US" dirty="0" err="1"/>
              <a:t>problema</a:t>
            </a:r>
            <a:r>
              <a:rPr lang="en-US" dirty="0"/>
              <a:t>, un </a:t>
            </a:r>
            <a:r>
              <a:rPr lang="en-US" dirty="0" err="1"/>
              <a:t>limite</a:t>
            </a:r>
            <a:r>
              <a:rPr lang="en-US" dirty="0"/>
              <a:t>, un </a:t>
            </a:r>
            <a:r>
              <a:rPr lang="en-US" dirty="0" err="1"/>
              <a:t>difetto</a:t>
            </a:r>
            <a:r>
              <a:rPr lang="en-US" dirty="0"/>
              <a:t>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da parte di </a:t>
            </a:r>
            <a:r>
              <a:rPr lang="en-US" dirty="0" err="1"/>
              <a:t>componenti</a:t>
            </a:r>
            <a:r>
              <a:rPr lang="en-US" dirty="0"/>
              <a:t> molto </a:t>
            </a:r>
            <a:r>
              <a:rPr lang="en-US" dirty="0" err="1"/>
              <a:t>estese</a:t>
            </a:r>
            <a:r>
              <a:rPr lang="en-US" dirty="0"/>
              <a:t> del </a:t>
            </a:r>
            <a:r>
              <a:rPr lang="en-US" dirty="0" err="1"/>
              <a:t>modo</a:t>
            </a:r>
            <a:r>
              <a:rPr lang="en-US" dirty="0"/>
              <a:t> </a:t>
            </a:r>
            <a:r>
              <a:rPr lang="en-US" dirty="0" err="1"/>
              <a:t>accademico</a:t>
            </a:r>
            <a:r>
              <a:rPr lang="en-US" dirty="0"/>
              <a:t>, </a:t>
            </a:r>
            <a:r>
              <a:rPr lang="en-US" dirty="0" err="1"/>
              <a:t>soprattutto</a:t>
            </a:r>
            <a:r>
              <a:rPr lang="en-US" dirty="0"/>
              <a:t> </a:t>
            </a:r>
            <a:r>
              <a:rPr lang="en-US" dirty="0" err="1"/>
              <a:t>fino</a:t>
            </a:r>
            <a:r>
              <a:rPr lang="en-US" dirty="0"/>
              <a:t> 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trentina</a:t>
            </a:r>
            <a:r>
              <a:rPr lang="en-US" dirty="0"/>
              <a:t> di </a:t>
            </a:r>
            <a:r>
              <a:rPr lang="en-US" dirty="0" err="1"/>
              <a:t>anni</a:t>
            </a:r>
            <a:r>
              <a:rPr lang="en-US" dirty="0"/>
              <a:t> fa ma sotto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/>
              <a:t>profili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recentemente</a:t>
            </a:r>
            <a:r>
              <a:rPr lang="en-US" dirty="0"/>
              <a:t>.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</a:t>
            </a:r>
            <a:r>
              <a:rPr lang="en-US" dirty="0" err="1"/>
              <a:t>Settanta</a:t>
            </a:r>
            <a:r>
              <a:rPr lang="en-US" dirty="0"/>
              <a:t> </a:t>
            </a:r>
            <a:r>
              <a:rPr lang="en-US" dirty="0" err="1"/>
              <a:t>venivano</a:t>
            </a:r>
            <a:r>
              <a:rPr lang="en-US" dirty="0"/>
              <a:t> </a:t>
            </a:r>
            <a:r>
              <a:rPr lang="en-US" dirty="0" err="1"/>
              <a:t>chiamati</a:t>
            </a:r>
            <a:r>
              <a:rPr lang="en-US" dirty="0"/>
              <a:t> "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ufficiali</a:t>
            </a:r>
            <a:r>
              <a:rPr lang="en-US" dirty="0"/>
              <a:t>", </a:t>
            </a:r>
            <a:r>
              <a:rPr lang="en-US" dirty="0" err="1"/>
              <a:t>intendendo</a:t>
            </a:r>
            <a:r>
              <a:rPr lang="en-US" dirty="0"/>
              <a:t> </a:t>
            </a:r>
            <a:r>
              <a:rPr lang="en-US" dirty="0" err="1"/>
              <a:t>quelli</a:t>
            </a:r>
            <a:r>
              <a:rPr lang="en-US" dirty="0"/>
              <a:t> col “</a:t>
            </a:r>
            <a:r>
              <a:rPr lang="en-US" dirty="0" err="1"/>
              <a:t>marchio</a:t>
            </a:r>
            <a:r>
              <a:rPr lang="en-US" dirty="0"/>
              <a:t> di </a:t>
            </a:r>
            <a:r>
              <a:rPr lang="en-US" dirty="0" err="1"/>
              <a:t>certificazione</a:t>
            </a:r>
            <a:r>
              <a:rPr lang="en-US" dirty="0"/>
              <a:t>”,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facevano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di </a:t>
            </a:r>
            <a:r>
              <a:rPr lang="en-US" dirty="0" err="1"/>
              <a:t>professione</a:t>
            </a:r>
            <a:r>
              <a:rPr lang="en-US" dirty="0"/>
              <a:t> e </a:t>
            </a:r>
            <a:r>
              <a:rPr lang="en-US" dirty="0" err="1"/>
              <a:t>avevano</a:t>
            </a:r>
            <a:r>
              <a:rPr lang="en-US" dirty="0"/>
              <a:t> la </a:t>
            </a:r>
            <a:r>
              <a:rPr lang="en-US" dirty="0" err="1"/>
              <a:t>cattedra</a:t>
            </a:r>
            <a:r>
              <a:rPr lang="en-US" dirty="0"/>
              <a:t>, </a:t>
            </a:r>
            <a:r>
              <a:rPr lang="en-US" dirty="0" err="1"/>
              <a:t>tendevano</a:t>
            </a:r>
            <a:r>
              <a:rPr lang="en-US" dirty="0"/>
              <a:t> a </a:t>
            </a:r>
            <a:r>
              <a:rPr lang="en-US" dirty="0" err="1"/>
              <a:t>guardare</a:t>
            </a:r>
            <a:r>
              <a:rPr lang="en-US" dirty="0"/>
              <a:t>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caratteristica</a:t>
            </a:r>
            <a:r>
              <a:rPr lang="en-US" dirty="0"/>
              <a:t> della </a:t>
            </a:r>
            <a:r>
              <a:rPr lang="en-US" dirty="0" err="1"/>
              <a:t>soggettività</a:t>
            </a:r>
            <a:r>
              <a:rPr lang="en-US" dirty="0"/>
              <a:t> </a:t>
            </a:r>
            <a:r>
              <a:rPr lang="en-US" dirty="0" err="1"/>
              <a:t>individuando</a:t>
            </a:r>
            <a:r>
              <a:rPr lang="en-US" dirty="0"/>
              <a:t> </a:t>
            </a:r>
            <a:r>
              <a:rPr lang="en-US" dirty="0" err="1"/>
              <a:t>almeno</a:t>
            </a:r>
            <a:r>
              <a:rPr lang="en-US" dirty="0"/>
              <a:t> un </a:t>
            </a:r>
            <a:r>
              <a:rPr lang="en-US" dirty="0" err="1"/>
              <a:t>paio</a:t>
            </a:r>
            <a:r>
              <a:rPr lang="en-US" dirty="0"/>
              <a:t> di </a:t>
            </a:r>
            <a:r>
              <a:rPr lang="en-US" dirty="0" err="1"/>
              <a:t>grandi</a:t>
            </a:r>
            <a:r>
              <a:rPr lang="en-US" dirty="0"/>
              <a:t> </a:t>
            </a:r>
            <a:r>
              <a:rPr lang="en-US" dirty="0" err="1"/>
              <a:t>nodi</a:t>
            </a:r>
            <a:r>
              <a:rPr lang="en-US" dirty="0"/>
              <a:t> </a:t>
            </a:r>
            <a:r>
              <a:rPr lang="en-US" dirty="0" err="1"/>
              <a:t>problematici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1129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Il primo era </a:t>
            </a:r>
            <a:r>
              <a:rPr lang="en-US" dirty="0" err="1"/>
              <a:t>quello</a:t>
            </a:r>
            <a:r>
              <a:rPr lang="en-US" dirty="0"/>
              <a:t> della </a:t>
            </a:r>
            <a:r>
              <a:rPr lang="en-US" dirty="0" err="1"/>
              <a:t>rappresentatività</a:t>
            </a:r>
            <a:r>
              <a:rPr lang="en-US" dirty="0"/>
              <a:t>, </a:t>
            </a:r>
            <a:r>
              <a:rPr lang="en-US" dirty="0" err="1"/>
              <a:t>ossia</a:t>
            </a:r>
            <a:r>
              <a:rPr lang="en-US" dirty="0"/>
              <a:t>: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la persona </a:t>
            </a:r>
            <a:r>
              <a:rPr lang="en-US" dirty="0" err="1"/>
              <a:t>intervistata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racconta</a:t>
            </a:r>
            <a:r>
              <a:rPr lang="en-US" dirty="0"/>
              <a:t>, </a:t>
            </a:r>
            <a:r>
              <a:rPr lang="en-US" dirty="0" err="1"/>
              <a:t>quanto</a:t>
            </a:r>
            <a:r>
              <a:rPr lang="en-US" dirty="0"/>
              <a:t> è </a:t>
            </a:r>
            <a:r>
              <a:rPr lang="en-US" dirty="0" err="1"/>
              <a:t>rappresentativo</a:t>
            </a:r>
            <a:r>
              <a:rPr lang="en-US" dirty="0"/>
              <a:t> di </a:t>
            </a:r>
            <a:r>
              <a:rPr lang="en-US" dirty="0" err="1"/>
              <a:t>quadri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ampi</a:t>
            </a:r>
            <a:r>
              <a:rPr lang="en-US" dirty="0"/>
              <a:t>, di </a:t>
            </a:r>
            <a:r>
              <a:rPr lang="en-US" dirty="0" err="1"/>
              <a:t>vicende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riguardano</a:t>
            </a:r>
            <a:r>
              <a:rPr lang="en-US" dirty="0"/>
              <a:t> non solo </a:t>
            </a:r>
            <a:r>
              <a:rPr lang="en-US" dirty="0" err="1"/>
              <a:t>lui</a:t>
            </a:r>
            <a:r>
              <a:rPr lang="en-US" dirty="0"/>
              <a:t> ma </a:t>
            </a:r>
            <a:r>
              <a:rPr lang="en-US" dirty="0" err="1"/>
              <a:t>appunto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suo</a:t>
            </a:r>
            <a:r>
              <a:rPr lang="en-US" dirty="0"/>
              <a:t> </a:t>
            </a:r>
            <a:r>
              <a:rPr lang="en-US" dirty="0" err="1"/>
              <a:t>gruppo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, la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comunità</a:t>
            </a:r>
            <a:r>
              <a:rPr lang="en-US" dirty="0"/>
              <a:t>, la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realtà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ampia</a:t>
            </a:r>
            <a:r>
              <a:rPr lang="en-US" dirty="0"/>
              <a:t>, la </a:t>
            </a:r>
            <a:r>
              <a:rPr lang="en-US" dirty="0" err="1"/>
              <a:t>nazione</a:t>
            </a:r>
            <a:r>
              <a:rPr lang="en-US" dirty="0"/>
              <a:t>? E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invece</a:t>
            </a:r>
            <a:r>
              <a:rPr lang="en-US" dirty="0"/>
              <a:t> è </a:t>
            </a:r>
            <a:r>
              <a:rPr lang="en-US" dirty="0" err="1"/>
              <a:t>semplicemente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racconto</a:t>
            </a:r>
            <a:r>
              <a:rPr lang="en-US" dirty="0"/>
              <a:t> di Mario Rossi, del quale </a:t>
            </a:r>
            <a:r>
              <a:rPr lang="en-US" dirty="0" err="1"/>
              <a:t>tutto</a:t>
            </a:r>
            <a:r>
              <a:rPr lang="en-US" dirty="0"/>
              <a:t> </a:t>
            </a:r>
            <a:r>
              <a:rPr lang="en-US" dirty="0" err="1"/>
              <a:t>sommato</a:t>
            </a:r>
            <a:r>
              <a:rPr lang="en-US" dirty="0"/>
              <a:t> non ci </a:t>
            </a:r>
            <a:r>
              <a:rPr lang="en-US" dirty="0" err="1"/>
              <a:t>interessa</a:t>
            </a:r>
            <a:r>
              <a:rPr lang="en-US" dirty="0"/>
              <a:t> </a:t>
            </a:r>
            <a:r>
              <a:rPr lang="en-US" dirty="0" err="1"/>
              <a:t>niente</a:t>
            </a:r>
            <a:r>
              <a:rPr lang="en-US" dirty="0"/>
              <a:t> </a:t>
            </a:r>
            <a:r>
              <a:rPr lang="en-US" dirty="0" err="1"/>
              <a:t>perché</a:t>
            </a:r>
            <a:r>
              <a:rPr lang="en-US" dirty="0"/>
              <a:t> non è </a:t>
            </a:r>
            <a:r>
              <a:rPr lang="en-US" dirty="0" err="1"/>
              <a:t>stato</a:t>
            </a:r>
            <a:r>
              <a:rPr lang="en-US" dirty="0"/>
              <a:t> un leader,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figura</a:t>
            </a:r>
            <a:r>
              <a:rPr lang="en-US" dirty="0"/>
              <a:t> </a:t>
            </a:r>
            <a:r>
              <a:rPr lang="en-US" dirty="0" err="1"/>
              <a:t>pubblica</a:t>
            </a:r>
            <a:r>
              <a:rPr lang="en-US" dirty="0"/>
              <a:t>, </a:t>
            </a:r>
            <a:r>
              <a:rPr lang="en-US" dirty="0" err="1"/>
              <a:t>qualcuno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“ha </a:t>
            </a:r>
            <a:r>
              <a:rPr lang="en-US" dirty="0" err="1"/>
              <a:t>fatto</a:t>
            </a:r>
            <a:r>
              <a:rPr lang="en-US" dirty="0"/>
              <a:t> la </a:t>
            </a:r>
            <a:r>
              <a:rPr lang="en-US" dirty="0" err="1"/>
              <a:t>storia</a:t>
            </a:r>
            <a:r>
              <a:rPr lang="en-US" dirty="0"/>
              <a:t>”? </a:t>
            </a:r>
            <a:r>
              <a:rPr lang="en-US" dirty="0" err="1"/>
              <a:t>Naturalmente</a:t>
            </a:r>
            <a:r>
              <a:rPr lang="en-US" dirty="0"/>
              <a:t> </a:t>
            </a:r>
            <a:r>
              <a:rPr lang="en-US" dirty="0" err="1"/>
              <a:t>ciò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stava</a:t>
            </a:r>
            <a:r>
              <a:rPr lang="en-US" dirty="0"/>
              <a:t> </a:t>
            </a:r>
            <a:r>
              <a:rPr lang="en-US" dirty="0" err="1"/>
              <a:t>dietro</a:t>
            </a:r>
            <a:r>
              <a:rPr lang="en-US" dirty="0"/>
              <a:t> a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di </a:t>
            </a:r>
            <a:r>
              <a:rPr lang="en-US" dirty="0" err="1"/>
              <a:t>obiezione</a:t>
            </a:r>
            <a:r>
              <a:rPr lang="en-US" dirty="0"/>
              <a:t> era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visione</a:t>
            </a:r>
            <a:r>
              <a:rPr lang="en-US" dirty="0"/>
              <a:t> in cui solo </a:t>
            </a:r>
            <a:r>
              <a:rPr lang="en-US" dirty="0" err="1"/>
              <a:t>una</a:t>
            </a:r>
            <a:r>
              <a:rPr lang="en-US" dirty="0"/>
              <a:t> parte delle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un </a:t>
            </a:r>
            <a:r>
              <a:rPr lang="en-US" dirty="0" err="1"/>
              <a:t>rilievo</a:t>
            </a:r>
            <a:r>
              <a:rPr lang="en-US" dirty="0"/>
              <a:t> </a:t>
            </a:r>
            <a:r>
              <a:rPr lang="en-US" dirty="0" err="1"/>
              <a:t>storico</a:t>
            </a:r>
            <a:r>
              <a:rPr lang="en-US" dirty="0"/>
              <a:t>,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attori</a:t>
            </a:r>
            <a:r>
              <a:rPr lang="en-US" dirty="0"/>
              <a:t>,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agenti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, </a:t>
            </a:r>
            <a:r>
              <a:rPr lang="en-US" dirty="0" err="1"/>
              <a:t>mentre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altri</a:t>
            </a:r>
            <a:r>
              <a:rPr lang="en-US" dirty="0"/>
              <a:t> o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comprimari</a:t>
            </a:r>
            <a:r>
              <a:rPr lang="en-US" dirty="0"/>
              <a:t> </a:t>
            </a:r>
            <a:r>
              <a:rPr lang="en-US" dirty="0" err="1"/>
              <a:t>oppure</a:t>
            </a:r>
            <a:r>
              <a:rPr lang="en-US" dirty="0"/>
              <a:t> </a:t>
            </a:r>
            <a:r>
              <a:rPr lang="en-US" dirty="0" err="1"/>
              <a:t>semplicemente</a:t>
            </a:r>
            <a:r>
              <a:rPr lang="en-US" dirty="0"/>
              <a:t> </a:t>
            </a:r>
            <a:r>
              <a:rPr lang="en-US" dirty="0" err="1"/>
              <a:t>subiscono</a:t>
            </a:r>
            <a:r>
              <a:rPr lang="en-US" dirty="0"/>
              <a:t> la </a:t>
            </a:r>
            <a:r>
              <a:rPr lang="en-US" dirty="0" err="1"/>
              <a:t>storia</a:t>
            </a:r>
            <a:r>
              <a:rPr lang="en-US" dirty="0"/>
              <a:t> e le sue </a:t>
            </a:r>
            <a:r>
              <a:rPr lang="en-US" dirty="0" err="1"/>
              <a:t>conseguenze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249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La </a:t>
            </a:r>
            <a:r>
              <a:rPr lang="en-US" i="1" dirty="0" err="1" smtClean="0"/>
              <a:t>fonte</a:t>
            </a:r>
            <a:r>
              <a:rPr lang="en-US" i="1" dirty="0" smtClean="0"/>
              <a:t> </a:t>
            </a:r>
            <a:r>
              <a:rPr lang="en-US" i="1" dirty="0" err="1" smtClean="0"/>
              <a:t>orale</a:t>
            </a:r>
            <a:r>
              <a:rPr lang="en-US" i="1" dirty="0" smtClean="0"/>
              <a:t>: un </a:t>
            </a:r>
            <a:r>
              <a:rPr lang="en-US" i="1" dirty="0" err="1" smtClean="0"/>
              <a:t>documento</a:t>
            </a:r>
            <a:r>
              <a:rPr lang="en-US" i="1" dirty="0" smtClean="0"/>
              <a:t> </a:t>
            </a:r>
            <a:r>
              <a:rPr lang="en-US" i="1" dirty="0" err="1" smtClean="0"/>
              <a:t>costruito</a:t>
            </a:r>
            <a:r>
              <a:rPr lang="en-US" i="1" dirty="0" smtClean="0"/>
              <a:t> e le sue </a:t>
            </a:r>
            <a:r>
              <a:rPr lang="en-US" i="1" dirty="0" err="1" smtClean="0"/>
              <a:t>specificità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.</a:t>
            </a:r>
            <a:endParaRPr lang="it-IT" dirty="0"/>
          </a:p>
          <a:p>
            <a:pPr algn="just"/>
            <a:r>
              <a:rPr lang="en-US" dirty="0"/>
              <a:t>La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orale</a:t>
            </a:r>
            <a:r>
              <a:rPr lang="en-US" dirty="0"/>
              <a:t> è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le </a:t>
            </a:r>
            <a:r>
              <a:rPr lang="en-US" dirty="0" err="1"/>
              <a:t>tante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usano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</a:t>
            </a:r>
            <a:r>
              <a:rPr lang="en-US" dirty="0" err="1"/>
              <a:t>vengono</a:t>
            </a:r>
            <a:r>
              <a:rPr lang="en-US" dirty="0"/>
              <a:t> </a:t>
            </a:r>
            <a:r>
              <a:rPr lang="en-US" dirty="0" err="1"/>
              <a:t>usate</a:t>
            </a:r>
            <a:r>
              <a:rPr lang="en-US" dirty="0"/>
              <a:t> da </a:t>
            </a:r>
            <a:r>
              <a:rPr lang="en-US" dirty="0" err="1"/>
              <a:t>studiosi</a:t>
            </a:r>
            <a:r>
              <a:rPr lang="en-US" dirty="0"/>
              <a:t> di </a:t>
            </a:r>
            <a:r>
              <a:rPr lang="en-US" dirty="0" err="1"/>
              <a:t>tante</a:t>
            </a:r>
            <a:r>
              <a:rPr lang="en-US" dirty="0"/>
              <a:t> </a:t>
            </a:r>
            <a:r>
              <a:rPr lang="en-US" dirty="0" err="1"/>
              <a:t>altre</a:t>
            </a:r>
            <a:r>
              <a:rPr lang="en-US" dirty="0"/>
              <a:t> discipline, con </a:t>
            </a:r>
            <a:r>
              <a:rPr lang="en-US" dirty="0" err="1"/>
              <a:t>approcci</a:t>
            </a:r>
            <a:r>
              <a:rPr lang="en-US" dirty="0"/>
              <a:t> sotto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/>
              <a:t>profili</a:t>
            </a:r>
            <a:r>
              <a:rPr lang="en-US" dirty="0"/>
              <a:t> </a:t>
            </a:r>
            <a:r>
              <a:rPr lang="en-US" dirty="0" err="1"/>
              <a:t>analoghi</a:t>
            </a:r>
            <a:r>
              <a:rPr lang="en-US" dirty="0"/>
              <a:t> e </a:t>
            </a:r>
            <a:r>
              <a:rPr lang="en-US" dirty="0" err="1"/>
              <a:t>diversi</a:t>
            </a:r>
            <a:r>
              <a:rPr lang="en-US" dirty="0"/>
              <a:t> sotto </a:t>
            </a:r>
            <a:r>
              <a:rPr lang="en-US" dirty="0" err="1"/>
              <a:t>altri</a:t>
            </a:r>
            <a:r>
              <a:rPr lang="en-US" dirty="0"/>
              <a:t>, </a:t>
            </a:r>
            <a:r>
              <a:rPr lang="en-US" dirty="0" err="1"/>
              <a:t>rispetto</a:t>
            </a:r>
            <a:r>
              <a:rPr lang="en-US" dirty="0"/>
              <a:t> a </a:t>
            </a:r>
            <a:r>
              <a:rPr lang="en-US" dirty="0" err="1"/>
              <a:t>quelli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adottiamo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, e </a:t>
            </a:r>
            <a:r>
              <a:rPr lang="en-US" dirty="0" err="1"/>
              <a:t>c'è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un forte </a:t>
            </a:r>
            <a:r>
              <a:rPr lang="en-US" dirty="0" err="1"/>
              <a:t>scambio</a:t>
            </a:r>
            <a:r>
              <a:rPr lang="en-US" dirty="0"/>
              <a:t> o </a:t>
            </a:r>
            <a:r>
              <a:rPr lang="en-US" dirty="0" err="1"/>
              <a:t>contatto</a:t>
            </a:r>
            <a:r>
              <a:rPr lang="en-US" dirty="0"/>
              <a:t> </a:t>
            </a:r>
            <a:r>
              <a:rPr lang="en-US" dirty="0" err="1"/>
              <a:t>reciproco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</a:t>
            </a:r>
            <a:r>
              <a:rPr lang="en-US" dirty="0" err="1"/>
              <a:t>rappresentano</a:t>
            </a:r>
            <a:r>
              <a:rPr lang="en-US" dirty="0"/>
              <a:t> e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rappresentato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corso</a:t>
            </a:r>
            <a:r>
              <a:rPr lang="en-US" dirty="0"/>
              <a:t> del tempo un </a:t>
            </a:r>
            <a:r>
              <a:rPr lang="en-US" dirty="0" err="1"/>
              <a:t>ponte</a:t>
            </a:r>
            <a:r>
              <a:rPr lang="en-US" dirty="0"/>
              <a:t> e un </a:t>
            </a:r>
            <a:r>
              <a:rPr lang="en-US" dirty="0" err="1"/>
              <a:t>canale</a:t>
            </a:r>
            <a:r>
              <a:rPr lang="en-US" dirty="0"/>
              <a:t> di </a:t>
            </a:r>
            <a:r>
              <a:rPr lang="en-US" dirty="0" err="1"/>
              <a:t>dialogo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,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antropologi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sociologi</a:t>
            </a:r>
            <a:r>
              <a:rPr lang="en-US" dirty="0"/>
              <a:t>, </a:t>
            </a:r>
            <a:r>
              <a:rPr lang="en-US" dirty="0" err="1"/>
              <a:t>eccetera</a:t>
            </a:r>
            <a:r>
              <a:rPr lang="en-US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5913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Il </a:t>
            </a:r>
            <a:r>
              <a:rPr lang="en-US" dirty="0" err="1"/>
              <a:t>concetto</a:t>
            </a:r>
            <a:r>
              <a:rPr lang="en-US" dirty="0"/>
              <a:t> della </a:t>
            </a:r>
            <a:r>
              <a:rPr lang="en-US" dirty="0" err="1"/>
              <a:t>rappresentatività</a:t>
            </a:r>
            <a:r>
              <a:rPr lang="en-US" dirty="0"/>
              <a:t> è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messo</a:t>
            </a:r>
            <a:r>
              <a:rPr lang="en-US" dirty="0"/>
              <a:t> al </a:t>
            </a:r>
            <a:r>
              <a:rPr lang="en-US" dirty="0" err="1"/>
              <a:t>centro</a:t>
            </a:r>
            <a:r>
              <a:rPr lang="en-US" dirty="0"/>
              <a:t> di </a:t>
            </a:r>
            <a:r>
              <a:rPr lang="en-US" dirty="0" err="1"/>
              <a:t>riflessioni</a:t>
            </a:r>
            <a:r>
              <a:rPr lang="en-US" dirty="0"/>
              <a:t> </a:t>
            </a:r>
            <a:r>
              <a:rPr lang="en-US" dirty="0" err="1"/>
              <a:t>interessanti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indicato</a:t>
            </a:r>
            <a:r>
              <a:rPr lang="en-US" dirty="0"/>
              <a:t> come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proficuo</a:t>
            </a:r>
            <a:r>
              <a:rPr lang="en-US" dirty="0"/>
              <a:t> </a:t>
            </a:r>
            <a:r>
              <a:rPr lang="en-US" dirty="0" err="1"/>
              <a:t>declinarlo</a:t>
            </a:r>
            <a:r>
              <a:rPr lang="en-US" dirty="0"/>
              <a:t> non come </a:t>
            </a:r>
            <a:r>
              <a:rPr lang="en-US" dirty="0" err="1"/>
              <a:t>esemplarità</a:t>
            </a:r>
            <a:r>
              <a:rPr lang="en-US" dirty="0"/>
              <a:t> ma </a:t>
            </a:r>
            <a:r>
              <a:rPr lang="en-US" dirty="0" err="1"/>
              <a:t>piuttosto</a:t>
            </a:r>
            <a:r>
              <a:rPr lang="en-US" dirty="0"/>
              <a:t> come “</a:t>
            </a:r>
            <a:r>
              <a:rPr lang="en-US" dirty="0" err="1"/>
              <a:t>esemplificatività</a:t>
            </a:r>
            <a:r>
              <a:rPr lang="en-US" dirty="0"/>
              <a:t>”. </a:t>
            </a:r>
            <a:r>
              <a:rPr lang="en-US" dirty="0" err="1"/>
              <a:t>Cioè</a:t>
            </a:r>
            <a:r>
              <a:rPr lang="en-US" dirty="0"/>
              <a:t>: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è </a:t>
            </a:r>
            <a:r>
              <a:rPr lang="en-US" dirty="0" err="1"/>
              <a:t>successo</a:t>
            </a:r>
            <a:r>
              <a:rPr lang="en-US" dirty="0"/>
              <a:t> a Mario Rossi non è </a:t>
            </a:r>
            <a:r>
              <a:rPr lang="en-US" dirty="0" err="1"/>
              <a:t>esemplare</a:t>
            </a:r>
            <a:r>
              <a:rPr lang="en-US" dirty="0"/>
              <a:t> o </a:t>
            </a:r>
            <a:r>
              <a:rPr lang="en-US" dirty="0" err="1"/>
              <a:t>tipico</a:t>
            </a:r>
            <a:r>
              <a:rPr lang="en-US" dirty="0"/>
              <a:t> di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è </a:t>
            </a:r>
            <a:r>
              <a:rPr lang="en-US" dirty="0" err="1"/>
              <a:t>successo</a:t>
            </a:r>
            <a:r>
              <a:rPr lang="en-US" dirty="0"/>
              <a:t> a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Mario Rossi. </a:t>
            </a:r>
            <a:r>
              <a:rPr lang="en-US" dirty="0" err="1"/>
              <a:t>Egli</a:t>
            </a:r>
            <a:r>
              <a:rPr lang="en-US" dirty="0"/>
              <a:t> non è </a:t>
            </a:r>
            <a:r>
              <a:rPr lang="en-US" dirty="0" err="1"/>
              <a:t>rappresentativo</a:t>
            </a:r>
            <a:r>
              <a:rPr lang="en-US" dirty="0"/>
              <a:t> in </a:t>
            </a:r>
            <a:r>
              <a:rPr lang="en-US" dirty="0" err="1"/>
              <a:t>quanto</a:t>
            </a:r>
            <a:r>
              <a:rPr lang="en-US" dirty="0"/>
              <a:t> la </a:t>
            </a:r>
            <a:r>
              <a:rPr lang="en-US" dirty="0" err="1"/>
              <a:t>sua</a:t>
            </a:r>
            <a:r>
              <a:rPr lang="en-US" dirty="0"/>
              <a:t> vita,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suoi</a:t>
            </a:r>
            <a:r>
              <a:rPr lang="en-US" dirty="0"/>
              <a:t> </a:t>
            </a:r>
            <a:r>
              <a:rPr lang="en-US" dirty="0" err="1"/>
              <a:t>atteggiamenti</a:t>
            </a:r>
            <a:r>
              <a:rPr lang="en-US" dirty="0"/>
              <a:t>, </a:t>
            </a:r>
            <a:r>
              <a:rPr lang="en-US" dirty="0" err="1"/>
              <a:t>azioni</a:t>
            </a:r>
            <a:r>
              <a:rPr lang="en-US" dirty="0"/>
              <a:t> e </a:t>
            </a:r>
            <a:r>
              <a:rPr lang="en-US" dirty="0" err="1"/>
              <a:t>comportamenti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tipici</a:t>
            </a:r>
            <a:r>
              <a:rPr lang="en-US" dirty="0"/>
              <a:t> di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quanti</a:t>
            </a:r>
            <a:r>
              <a:rPr lang="en-US" dirty="0"/>
              <a:t>, e in Mario Rossi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sostanzialmente</a:t>
            </a:r>
            <a:r>
              <a:rPr lang="en-US" dirty="0"/>
              <a:t> un </a:t>
            </a:r>
            <a:r>
              <a:rPr lang="en-US" dirty="0" err="1"/>
              <a:t>esemplare</a:t>
            </a:r>
            <a:r>
              <a:rPr lang="en-US" dirty="0"/>
              <a:t> della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operaia</a:t>
            </a:r>
            <a:r>
              <a:rPr lang="en-US" dirty="0"/>
              <a:t> </a:t>
            </a:r>
            <a:r>
              <a:rPr lang="en-US" dirty="0" err="1"/>
              <a:t>veneta</a:t>
            </a:r>
            <a:r>
              <a:rPr lang="en-US" dirty="0"/>
              <a:t>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del </a:t>
            </a:r>
            <a:r>
              <a:rPr lang="en-US" dirty="0" err="1"/>
              <a:t>fascismo</a:t>
            </a:r>
            <a:r>
              <a:rPr lang="en-US" dirty="0"/>
              <a:t> o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metalmeccanici</a:t>
            </a:r>
            <a:r>
              <a:rPr lang="en-US" dirty="0"/>
              <a:t> </a:t>
            </a:r>
            <a:r>
              <a:rPr lang="en-US" dirty="0" err="1"/>
              <a:t>torinesi</a:t>
            </a:r>
            <a:r>
              <a:rPr lang="en-US" dirty="0"/>
              <a:t>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</a:t>
            </a:r>
            <a:r>
              <a:rPr lang="en-US" dirty="0" err="1"/>
              <a:t>Cinquanta</a:t>
            </a:r>
            <a:r>
              <a:rPr lang="en-US" dirty="0"/>
              <a:t>. </a:t>
            </a:r>
            <a:r>
              <a:rPr lang="en-US" dirty="0" err="1"/>
              <a:t>Bensì</a:t>
            </a:r>
            <a:r>
              <a:rPr lang="en-US" dirty="0"/>
              <a:t> Mario Rossi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 </a:t>
            </a:r>
            <a:r>
              <a:rPr lang="en-US" dirty="0" err="1"/>
              <a:t>considerato</a:t>
            </a:r>
            <a:r>
              <a:rPr lang="en-US" dirty="0"/>
              <a:t>  </a:t>
            </a:r>
            <a:r>
              <a:rPr lang="en-US" dirty="0" err="1"/>
              <a:t>esemplificativo</a:t>
            </a:r>
            <a:r>
              <a:rPr lang="en-US" dirty="0"/>
              <a:t>  </a:t>
            </a:r>
            <a:r>
              <a:rPr lang="en-US" dirty="0" err="1"/>
              <a:t>perché</a:t>
            </a:r>
            <a:r>
              <a:rPr lang="en-US" dirty="0"/>
              <a:t>  ha  </a:t>
            </a:r>
            <a:r>
              <a:rPr lang="en-US" dirty="0" err="1"/>
              <a:t>vissuto</a:t>
            </a:r>
            <a:r>
              <a:rPr lang="en-US" dirty="0"/>
              <a:t>  </a:t>
            </a:r>
            <a:r>
              <a:rPr lang="en-US" dirty="0" err="1"/>
              <a:t>certe</a:t>
            </a:r>
            <a:r>
              <a:rPr lang="en-US" dirty="0"/>
              <a:t>  </a:t>
            </a:r>
            <a:r>
              <a:rPr lang="en-US" dirty="0" err="1"/>
              <a:t>vicende</a:t>
            </a:r>
            <a:r>
              <a:rPr lang="en-US" dirty="0"/>
              <a:t>,  ha  </a:t>
            </a:r>
            <a:r>
              <a:rPr lang="en-US" dirty="0" err="1"/>
              <a:t>attraversato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9038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determinati</a:t>
            </a:r>
            <a:r>
              <a:rPr lang="en-US" dirty="0"/>
              <a:t> </a:t>
            </a:r>
            <a:r>
              <a:rPr lang="en-US" dirty="0" err="1"/>
              <a:t>periodi</a:t>
            </a:r>
            <a:r>
              <a:rPr lang="en-US" dirty="0"/>
              <a:t>, è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protagonista</a:t>
            </a:r>
            <a:r>
              <a:rPr lang="en-US" dirty="0"/>
              <a:t> della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storia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quadro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storia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ampia</a:t>
            </a:r>
            <a:r>
              <a:rPr lang="en-US" dirty="0"/>
              <a:t>, e </a:t>
            </a:r>
            <a:r>
              <a:rPr lang="en-US" dirty="0" err="1"/>
              <a:t>sicuramente</a:t>
            </a:r>
            <a:r>
              <a:rPr lang="en-US" dirty="0"/>
              <a:t> Mario Rossi è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tanti</a:t>
            </a:r>
            <a:r>
              <a:rPr lang="en-US" dirty="0"/>
              <a:t> </a:t>
            </a:r>
            <a:r>
              <a:rPr lang="en-US" dirty="0" err="1"/>
              <a:t>modi</a:t>
            </a:r>
            <a:r>
              <a:rPr lang="en-US" dirty="0"/>
              <a:t> </a:t>
            </a:r>
            <a:r>
              <a:rPr lang="en-US" dirty="0" err="1"/>
              <a:t>possibili</a:t>
            </a:r>
            <a:r>
              <a:rPr lang="en-US" dirty="0"/>
              <a:t> in cui 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dirty="0" err="1"/>
              <a:t>storia</a:t>
            </a:r>
            <a:r>
              <a:rPr lang="en-US" dirty="0"/>
              <a:t> è </a:t>
            </a:r>
            <a:r>
              <a:rPr lang="en-US" dirty="0" err="1"/>
              <a:t>stata</a:t>
            </a:r>
            <a:r>
              <a:rPr lang="en-US" dirty="0"/>
              <a:t> </a:t>
            </a:r>
            <a:r>
              <a:rPr lang="en-US" dirty="0" err="1"/>
              <a:t>fatta</a:t>
            </a:r>
            <a:r>
              <a:rPr lang="en-US" dirty="0"/>
              <a:t> e </a:t>
            </a:r>
            <a:r>
              <a:rPr lang="en-US" dirty="0" err="1"/>
              <a:t>vissuta</a:t>
            </a:r>
            <a:r>
              <a:rPr lang="en-US" dirty="0"/>
              <a:t>. Mario Rossi </a:t>
            </a:r>
            <a:r>
              <a:rPr lang="en-US" dirty="0" err="1"/>
              <a:t>potrà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valere</a:t>
            </a:r>
            <a:r>
              <a:rPr lang="en-US" dirty="0"/>
              <a:t> solo per </a:t>
            </a:r>
            <a:r>
              <a:rPr lang="en-US" dirty="0" err="1"/>
              <a:t>sé</a:t>
            </a:r>
            <a:r>
              <a:rPr lang="en-US" dirty="0"/>
              <a:t>, ma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i="1" dirty="0" err="1"/>
              <a:t>sé</a:t>
            </a:r>
            <a:r>
              <a:rPr lang="en-US" i="1" dirty="0"/>
              <a:t> </a:t>
            </a:r>
            <a:r>
              <a:rPr lang="en-US" dirty="0"/>
              <a:t>è parte </a:t>
            </a:r>
            <a:r>
              <a:rPr lang="en-US" dirty="0" err="1"/>
              <a:t>costitutiva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storia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ampia</a:t>
            </a:r>
            <a:r>
              <a:rPr lang="en-US" dirty="0"/>
              <a:t> e </a:t>
            </a:r>
            <a:r>
              <a:rPr lang="en-US" dirty="0" err="1"/>
              <a:t>quindi</a:t>
            </a:r>
            <a:r>
              <a:rPr lang="en-US" dirty="0"/>
              <a:t> Mario Rossi è </a:t>
            </a:r>
            <a:r>
              <a:rPr lang="en-US" dirty="0" err="1"/>
              <a:t>fondamentale</a:t>
            </a:r>
            <a:r>
              <a:rPr lang="en-US" dirty="0"/>
              <a:t>. Come </a:t>
            </a:r>
            <a:r>
              <a:rPr lang="en-US" dirty="0" err="1"/>
              <a:t>spesso</a:t>
            </a:r>
            <a:r>
              <a:rPr lang="en-US" dirty="0"/>
              <a:t> </a:t>
            </a:r>
            <a:r>
              <a:rPr lang="en-US" dirty="0" err="1"/>
              <a:t>accade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riflessione</a:t>
            </a:r>
            <a:r>
              <a:rPr lang="en-US" dirty="0"/>
              <a:t> </a:t>
            </a:r>
            <a:r>
              <a:rPr lang="en-US" dirty="0" err="1"/>
              <a:t>metodologica</a:t>
            </a:r>
            <a:r>
              <a:rPr lang="en-US" dirty="0"/>
              <a:t> o </a:t>
            </a:r>
            <a:r>
              <a:rPr lang="en-US" dirty="0" err="1"/>
              <a:t>teorica</a:t>
            </a:r>
            <a:r>
              <a:rPr lang="en-US" dirty="0"/>
              <a:t> sui </a:t>
            </a:r>
            <a:r>
              <a:rPr lang="en-US" dirty="0" err="1"/>
              <a:t>presupposti</a:t>
            </a:r>
            <a:r>
              <a:rPr lang="en-US" dirty="0"/>
              <a:t> e sui </a:t>
            </a:r>
            <a:r>
              <a:rPr lang="en-US" dirty="0" err="1"/>
              <a:t>fondamenti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disciplina</a:t>
            </a:r>
            <a:r>
              <a:rPr lang="en-US" dirty="0"/>
              <a:t> o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metodologia</a:t>
            </a:r>
            <a:r>
              <a:rPr lang="en-US" dirty="0"/>
              <a:t> di </a:t>
            </a:r>
            <a:r>
              <a:rPr lang="en-US" dirty="0" err="1"/>
              <a:t>ricerca</a:t>
            </a:r>
            <a:r>
              <a:rPr lang="en-US" dirty="0"/>
              <a:t>, è </a:t>
            </a:r>
            <a:r>
              <a:rPr lang="en-US" dirty="0" err="1"/>
              <a:t>tutta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questione</a:t>
            </a:r>
            <a:r>
              <a:rPr lang="en-US" dirty="0"/>
              <a:t> di </a:t>
            </a:r>
            <a:r>
              <a:rPr lang="en-US" dirty="0" err="1"/>
              <a:t>prospettive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5240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possiamo</a:t>
            </a:r>
            <a:r>
              <a:rPr lang="en-US" dirty="0"/>
              <a:t> </a:t>
            </a:r>
            <a:r>
              <a:rPr lang="en-US" dirty="0" err="1"/>
              <a:t>credere</a:t>
            </a:r>
            <a:r>
              <a:rPr lang="en-US" dirty="0"/>
              <a:t> a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Mario Rossi ci ha </a:t>
            </a:r>
            <a:r>
              <a:rPr lang="en-US" dirty="0" err="1"/>
              <a:t>raccontato</a:t>
            </a:r>
            <a:r>
              <a:rPr lang="en-US" dirty="0"/>
              <a:t>? </a:t>
            </a:r>
            <a:r>
              <a:rPr lang="en-US" dirty="0" err="1"/>
              <a:t>Magari</a:t>
            </a:r>
            <a:r>
              <a:rPr lang="en-US" dirty="0"/>
              <a:t> è un mezzo </a:t>
            </a:r>
            <a:r>
              <a:rPr lang="en-US" dirty="0" err="1"/>
              <a:t>smemorato</a:t>
            </a:r>
            <a:r>
              <a:rPr lang="en-US" dirty="0"/>
              <a:t>, è un mezzo </a:t>
            </a:r>
            <a:r>
              <a:rPr lang="en-US" dirty="0" err="1"/>
              <a:t>mitomane</a:t>
            </a:r>
            <a:r>
              <a:rPr lang="en-US" dirty="0"/>
              <a:t>, </a:t>
            </a:r>
            <a:r>
              <a:rPr lang="en-US" dirty="0" err="1"/>
              <a:t>tende</a:t>
            </a:r>
            <a:r>
              <a:rPr lang="en-US" dirty="0"/>
              <a:t> a </a:t>
            </a:r>
            <a:r>
              <a:rPr lang="en-US" dirty="0" err="1"/>
              <a:t>ingigantire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suo</a:t>
            </a:r>
            <a:r>
              <a:rPr lang="en-US" dirty="0"/>
              <a:t> </a:t>
            </a:r>
            <a:r>
              <a:rPr lang="en-US" dirty="0" err="1"/>
              <a:t>ruolo</a:t>
            </a:r>
            <a:r>
              <a:rPr lang="en-US" dirty="0"/>
              <a:t>, a </a:t>
            </a:r>
            <a:r>
              <a:rPr lang="en-US" dirty="0" err="1"/>
              <a:t>farsi</a:t>
            </a:r>
            <a:r>
              <a:rPr lang="en-US" dirty="0"/>
              <a:t> bello, a </a:t>
            </a:r>
            <a:r>
              <a:rPr lang="en-US" dirty="0" err="1"/>
              <a:t>farsi</a:t>
            </a:r>
            <a:r>
              <a:rPr lang="en-US" dirty="0"/>
              <a:t> </a:t>
            </a:r>
            <a:r>
              <a:rPr lang="en-US" dirty="0" err="1"/>
              <a:t>passare</a:t>
            </a:r>
            <a:r>
              <a:rPr lang="en-US" dirty="0"/>
              <a:t> come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è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protagonista</a:t>
            </a:r>
            <a:r>
              <a:rPr lang="en-US" dirty="0"/>
              <a:t> di </a:t>
            </a:r>
            <a:r>
              <a:rPr lang="en-US" dirty="0" err="1"/>
              <a:t>vicende</a:t>
            </a:r>
            <a:r>
              <a:rPr lang="en-US" dirty="0"/>
              <a:t> in cui </a:t>
            </a:r>
            <a:r>
              <a:rPr lang="en-US" dirty="0" err="1"/>
              <a:t>magari</a:t>
            </a:r>
            <a:r>
              <a:rPr lang="en-US" dirty="0"/>
              <a:t> ha </a:t>
            </a:r>
            <a:r>
              <a:rPr lang="en-US" dirty="0" err="1"/>
              <a:t>avuto</a:t>
            </a:r>
            <a:r>
              <a:rPr lang="en-US" dirty="0"/>
              <a:t> un </a:t>
            </a:r>
            <a:r>
              <a:rPr lang="en-US" dirty="0" err="1"/>
              <a:t>ruolo</a:t>
            </a:r>
            <a:r>
              <a:rPr lang="en-US" dirty="0"/>
              <a:t> </a:t>
            </a:r>
            <a:r>
              <a:rPr lang="en-US" dirty="0" err="1"/>
              <a:t>secondario</a:t>
            </a:r>
            <a:r>
              <a:rPr lang="en-US" dirty="0"/>
              <a:t>.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considerazioni</a:t>
            </a:r>
            <a:r>
              <a:rPr lang="en-US" dirty="0"/>
              <a:t> di </a:t>
            </a:r>
            <a:r>
              <a:rPr lang="en-US" dirty="0" err="1"/>
              <a:t>buon</a:t>
            </a:r>
            <a:r>
              <a:rPr lang="en-US" dirty="0"/>
              <a:t> </a:t>
            </a:r>
            <a:r>
              <a:rPr lang="en-US" dirty="0" err="1"/>
              <a:t>senso</a:t>
            </a:r>
            <a:r>
              <a:rPr lang="en-US" dirty="0"/>
              <a:t>, </a:t>
            </a:r>
            <a:r>
              <a:rPr lang="en-US" dirty="0" err="1"/>
              <a:t>sull'osservazione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un </a:t>
            </a:r>
            <a:r>
              <a:rPr lang="en-US" dirty="0" err="1"/>
              <a:t>po</a:t>
            </a:r>
            <a:r>
              <a:rPr lang="en-US" dirty="0"/>
              <a:t>' </a:t>
            </a:r>
            <a:r>
              <a:rPr lang="en-US" dirty="0" err="1"/>
              <a:t>spicciola</a:t>
            </a:r>
            <a:r>
              <a:rPr lang="en-US" dirty="0"/>
              <a:t> di </a:t>
            </a:r>
            <a:r>
              <a:rPr lang="en-US" dirty="0" err="1"/>
              <a:t>quelli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nostri</a:t>
            </a:r>
            <a:r>
              <a:rPr lang="en-US" dirty="0"/>
              <a:t> </a:t>
            </a:r>
            <a:r>
              <a:rPr lang="en-US" dirty="0" err="1"/>
              <a:t>meccanismi</a:t>
            </a:r>
            <a:r>
              <a:rPr lang="en-US" dirty="0"/>
              <a:t> </a:t>
            </a:r>
            <a:r>
              <a:rPr lang="en-US" dirty="0" err="1"/>
              <a:t>ordinari</a:t>
            </a:r>
            <a:r>
              <a:rPr lang="en-US" dirty="0"/>
              <a:t> della </a:t>
            </a:r>
            <a:r>
              <a:rPr lang="en-US" dirty="0" err="1"/>
              <a:t>memoria</a:t>
            </a:r>
            <a:r>
              <a:rPr lang="en-US" dirty="0"/>
              <a:t>: </a:t>
            </a:r>
            <a:r>
              <a:rPr lang="en-US" dirty="0" err="1"/>
              <a:t>sfido</a:t>
            </a:r>
            <a:r>
              <a:rPr lang="en-US" dirty="0"/>
              <a:t> </a:t>
            </a:r>
            <a:r>
              <a:rPr lang="en-US" dirty="0" err="1"/>
              <a:t>chiunque</a:t>
            </a:r>
            <a:r>
              <a:rPr lang="en-US" dirty="0"/>
              <a:t> a non aver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pensato</a:t>
            </a:r>
            <a:r>
              <a:rPr lang="en-US" dirty="0"/>
              <a:t> </a:t>
            </a:r>
            <a:r>
              <a:rPr lang="en-US" dirty="0" err="1"/>
              <a:t>ciò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racconti</a:t>
            </a:r>
            <a:r>
              <a:rPr lang="en-US" dirty="0"/>
              <a:t> </a:t>
            </a:r>
            <a:r>
              <a:rPr lang="en-US" dirty="0" err="1"/>
              <a:t>sentiti</a:t>
            </a:r>
            <a:r>
              <a:rPr lang="en-US" dirty="0"/>
              <a:t> da </a:t>
            </a:r>
            <a:r>
              <a:rPr lang="en-US" dirty="0" err="1"/>
              <a:t>qualcun</a:t>
            </a:r>
            <a:r>
              <a:rPr lang="en-US" dirty="0"/>
              <a:t> </a:t>
            </a:r>
            <a:r>
              <a:rPr lang="en-US" dirty="0" err="1"/>
              <a:t>altro</a:t>
            </a:r>
            <a:r>
              <a:rPr lang="en-US" dirty="0"/>
              <a:t>, a </a:t>
            </a:r>
            <a:r>
              <a:rPr lang="en-US" dirty="0" err="1"/>
              <a:t>partire</a:t>
            </a:r>
            <a:r>
              <a:rPr lang="en-US" dirty="0"/>
              <a:t> </a:t>
            </a:r>
            <a:r>
              <a:rPr lang="en-US" dirty="0" err="1"/>
              <a:t>magari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racconti</a:t>
            </a:r>
            <a:r>
              <a:rPr lang="en-US" dirty="0"/>
              <a:t> di </a:t>
            </a:r>
            <a:r>
              <a:rPr lang="en-US" dirty="0" err="1"/>
              <a:t>famiglia</a:t>
            </a:r>
            <a:r>
              <a:rPr lang="en-US" dirty="0"/>
              <a:t>, </a:t>
            </a:r>
            <a:r>
              <a:rPr lang="en-US" dirty="0" err="1"/>
              <a:t>degli</a:t>
            </a:r>
            <a:r>
              <a:rPr lang="en-US" dirty="0"/>
              <a:t> amici, per </a:t>
            </a:r>
            <a:r>
              <a:rPr lang="en-US" dirty="0" err="1"/>
              <a:t>andare</a:t>
            </a:r>
            <a:r>
              <a:rPr lang="en-US" dirty="0"/>
              <a:t> a </a:t>
            </a:r>
            <a:r>
              <a:rPr lang="en-US" dirty="0" err="1"/>
              <a:t>finire</a:t>
            </a:r>
            <a:r>
              <a:rPr lang="en-US" dirty="0"/>
              <a:t> a "</a:t>
            </a:r>
            <a:r>
              <a:rPr lang="en-US" dirty="0" err="1"/>
              <a:t>mio</a:t>
            </a:r>
            <a:r>
              <a:rPr lang="en-US" dirty="0"/>
              <a:t> </a:t>
            </a:r>
            <a:r>
              <a:rPr lang="en-US" dirty="0" err="1" smtClean="0"/>
              <a:t>cugino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8504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Quest'aspetto</a:t>
            </a:r>
            <a:r>
              <a:rPr lang="en-US" dirty="0"/>
              <a:t> ha </a:t>
            </a:r>
            <a:r>
              <a:rPr lang="en-US" dirty="0" err="1"/>
              <a:t>direttamente</a:t>
            </a:r>
            <a:r>
              <a:rPr lang="en-US" dirty="0"/>
              <a:t> a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vedere</a:t>
            </a:r>
            <a:r>
              <a:rPr lang="en-US" dirty="0"/>
              <a:t> con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dimensione</a:t>
            </a:r>
            <a:r>
              <a:rPr lang="en-US" dirty="0"/>
              <a:t> </a:t>
            </a:r>
            <a:r>
              <a:rPr lang="en-US" dirty="0" err="1"/>
              <a:t>centrale</a:t>
            </a:r>
            <a:r>
              <a:rPr lang="en-US" dirty="0"/>
              <a:t>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è </a:t>
            </a:r>
            <a:r>
              <a:rPr lang="en-US" dirty="0" err="1"/>
              <a:t>quella</a:t>
            </a:r>
            <a:r>
              <a:rPr lang="en-US" dirty="0"/>
              <a:t> della </a:t>
            </a:r>
            <a:r>
              <a:rPr lang="en-US" dirty="0" err="1"/>
              <a:t>memoria</a:t>
            </a:r>
            <a:r>
              <a:rPr lang="en-US" dirty="0"/>
              <a:t>. </a:t>
            </a:r>
            <a:r>
              <a:rPr lang="en-US" dirty="0" err="1"/>
              <a:t>Com'è</a:t>
            </a:r>
            <a:r>
              <a:rPr lang="en-US" dirty="0"/>
              <a:t> </a:t>
            </a:r>
            <a:r>
              <a:rPr lang="en-US" dirty="0" err="1"/>
              <a:t>evidente</a:t>
            </a:r>
            <a:r>
              <a:rPr lang="en-US" dirty="0"/>
              <a:t>,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vado</a:t>
            </a:r>
            <a:r>
              <a:rPr lang="en-US" dirty="0"/>
              <a:t> a </a:t>
            </a:r>
            <a:r>
              <a:rPr lang="en-US" dirty="0" err="1"/>
              <a:t>intervistare</a:t>
            </a:r>
            <a:r>
              <a:rPr lang="en-US" dirty="0"/>
              <a:t> Mario Rossi non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tanto</a:t>
            </a:r>
            <a:r>
              <a:rPr lang="en-US" dirty="0"/>
              <a:t> </a:t>
            </a:r>
            <a:r>
              <a:rPr lang="en-US" dirty="0" err="1"/>
              <a:t>interessato</a:t>
            </a:r>
            <a:r>
              <a:rPr lang="en-US" dirty="0"/>
              <a:t> a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Mario Rossi </a:t>
            </a:r>
            <a:r>
              <a:rPr lang="en-US" dirty="0" err="1"/>
              <a:t>sta</a:t>
            </a:r>
            <a:r>
              <a:rPr lang="en-US" dirty="0"/>
              <a:t> </a:t>
            </a:r>
            <a:r>
              <a:rPr lang="en-US" dirty="0" err="1"/>
              <a:t>facendo</a:t>
            </a:r>
            <a:r>
              <a:rPr lang="en-US" dirty="0"/>
              <a:t> in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momento</a:t>
            </a:r>
            <a:r>
              <a:rPr lang="en-US" dirty="0"/>
              <a:t>. Per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io</a:t>
            </a:r>
            <a:r>
              <a:rPr lang="en-US" dirty="0"/>
              <a:t> studio </a:t>
            </a:r>
            <a:r>
              <a:rPr lang="en-US" dirty="0" err="1"/>
              <a:t>spesso</a:t>
            </a:r>
            <a:r>
              <a:rPr lang="en-US" dirty="0"/>
              <a:t> mi </a:t>
            </a:r>
            <a:r>
              <a:rPr lang="en-US" dirty="0" err="1"/>
              <a:t>interessa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Mario Rossi ha </a:t>
            </a:r>
            <a:r>
              <a:rPr lang="en-US" dirty="0" err="1"/>
              <a:t>fatto</a:t>
            </a:r>
            <a:r>
              <a:rPr lang="en-US" dirty="0"/>
              <a:t>, ha </a:t>
            </a:r>
            <a:r>
              <a:rPr lang="en-US" dirty="0" err="1"/>
              <a:t>vissuto</a:t>
            </a:r>
            <a:r>
              <a:rPr lang="en-US" dirty="0"/>
              <a:t>, ha </a:t>
            </a:r>
            <a:r>
              <a:rPr lang="en-US" dirty="0" err="1"/>
              <a:t>sentito</a:t>
            </a:r>
            <a:r>
              <a:rPr lang="en-US" dirty="0"/>
              <a:t> </a:t>
            </a:r>
            <a:r>
              <a:rPr lang="en-US" dirty="0" err="1"/>
              <a:t>magari</a:t>
            </a:r>
            <a:r>
              <a:rPr lang="en-US" dirty="0"/>
              <a:t> </a:t>
            </a:r>
            <a:r>
              <a:rPr lang="en-US" dirty="0" err="1"/>
              <a:t>raccontare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è </a:t>
            </a:r>
            <a:r>
              <a:rPr lang="en-US" dirty="0" err="1"/>
              <a:t>successo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dieci</a:t>
            </a:r>
            <a:r>
              <a:rPr lang="en-US" dirty="0"/>
              <a:t> o </a:t>
            </a:r>
            <a:r>
              <a:rPr lang="en-US" dirty="0" err="1"/>
              <a:t>cinquant'anni</a:t>
            </a:r>
            <a:r>
              <a:rPr lang="en-US" dirty="0"/>
              <a:t> fa. </a:t>
            </a:r>
            <a:r>
              <a:rPr lang="en-US" dirty="0" err="1"/>
              <a:t>Ovviamente</a:t>
            </a:r>
            <a:r>
              <a:rPr lang="en-US" dirty="0"/>
              <a:t> </a:t>
            </a:r>
            <a:r>
              <a:rPr lang="en-US" dirty="0" err="1"/>
              <a:t>questo</a:t>
            </a:r>
            <a:r>
              <a:rPr lang="en-US" dirty="0"/>
              <a:t> ha un </a:t>
            </a:r>
            <a:r>
              <a:rPr lang="en-US" dirty="0" err="1"/>
              <a:t>rapporto</a:t>
            </a:r>
            <a:r>
              <a:rPr lang="en-US" dirty="0"/>
              <a:t> </a:t>
            </a:r>
            <a:r>
              <a:rPr lang="en-US" dirty="0" err="1"/>
              <a:t>diretto</a:t>
            </a:r>
            <a:r>
              <a:rPr lang="en-US" dirty="0"/>
              <a:t> con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Mario Rossi fa </a:t>
            </a:r>
            <a:r>
              <a:rPr lang="en-US" dirty="0" err="1"/>
              <a:t>ed</a:t>
            </a:r>
            <a:r>
              <a:rPr lang="en-US" dirty="0"/>
              <a:t> è </a:t>
            </a:r>
            <a:r>
              <a:rPr lang="en-US" dirty="0" err="1"/>
              <a:t>oggi</a:t>
            </a:r>
            <a:r>
              <a:rPr lang="en-US" dirty="0"/>
              <a:t>, </a:t>
            </a:r>
            <a:r>
              <a:rPr lang="en-US" dirty="0" err="1"/>
              <a:t>però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mio</a:t>
            </a:r>
            <a:r>
              <a:rPr lang="en-US" dirty="0"/>
              <a:t> </a:t>
            </a:r>
            <a:r>
              <a:rPr lang="en-US" dirty="0" err="1"/>
              <a:t>interesse</a:t>
            </a:r>
            <a:r>
              <a:rPr lang="en-US" dirty="0"/>
              <a:t> </a:t>
            </a:r>
            <a:r>
              <a:rPr lang="en-US" dirty="0" err="1"/>
              <a:t>facendo</a:t>
            </a:r>
            <a:r>
              <a:rPr lang="en-US" dirty="0"/>
              <a:t> lo </a:t>
            </a:r>
            <a:r>
              <a:rPr lang="en-US" dirty="0" err="1"/>
              <a:t>storico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rivolge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al </a:t>
            </a:r>
            <a:r>
              <a:rPr lang="en-US" dirty="0" err="1"/>
              <a:t>passato</a:t>
            </a:r>
            <a:r>
              <a:rPr lang="en-US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9812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Quindi</a:t>
            </a:r>
            <a:r>
              <a:rPr lang="en-US" dirty="0"/>
              <a:t> la </a:t>
            </a:r>
            <a:r>
              <a:rPr lang="en-US" dirty="0" err="1"/>
              <a:t>memoria</a:t>
            </a:r>
            <a:r>
              <a:rPr lang="en-US" dirty="0"/>
              <a:t> è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dimensione</a:t>
            </a:r>
            <a:r>
              <a:rPr lang="en-US" dirty="0"/>
              <a:t> </a:t>
            </a:r>
            <a:r>
              <a:rPr lang="en-US" dirty="0" err="1"/>
              <a:t>connaturata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retrospettive</a:t>
            </a:r>
            <a:r>
              <a:rPr lang="en-US" dirty="0"/>
              <a:t>, </a:t>
            </a:r>
            <a:r>
              <a:rPr lang="en-US" dirty="0" err="1"/>
              <a:t>cioè</a:t>
            </a:r>
            <a:r>
              <a:rPr lang="en-US" dirty="0"/>
              <a:t> </a:t>
            </a:r>
            <a:r>
              <a:rPr lang="en-US" dirty="0" err="1"/>
              <a:t>oggi</a:t>
            </a:r>
            <a:r>
              <a:rPr lang="en-US" dirty="0"/>
              <a:t> ci </a:t>
            </a:r>
            <a:r>
              <a:rPr lang="en-US" dirty="0" err="1"/>
              <a:t>parlano</a:t>
            </a:r>
            <a:r>
              <a:rPr lang="en-US" dirty="0"/>
              <a:t> di </a:t>
            </a:r>
            <a:r>
              <a:rPr lang="en-US" dirty="0" err="1"/>
              <a:t>ieri</a:t>
            </a:r>
            <a:r>
              <a:rPr lang="en-US" dirty="0"/>
              <a:t>, dal presente </a:t>
            </a:r>
            <a:r>
              <a:rPr lang="en-US" dirty="0" err="1"/>
              <a:t>guardano</a:t>
            </a:r>
            <a:r>
              <a:rPr lang="en-US" dirty="0"/>
              <a:t> al </a:t>
            </a:r>
            <a:r>
              <a:rPr lang="en-US" dirty="0" err="1"/>
              <a:t>passato</a:t>
            </a:r>
            <a:r>
              <a:rPr lang="en-US" dirty="0"/>
              <a:t>. Il campo della </a:t>
            </a:r>
            <a:r>
              <a:rPr lang="en-US" dirty="0" err="1"/>
              <a:t>memoria</a:t>
            </a:r>
            <a:r>
              <a:rPr lang="en-US" dirty="0"/>
              <a:t> è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affrontato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corso</a:t>
            </a:r>
            <a:r>
              <a:rPr lang="en-US" dirty="0"/>
              <a:t> del tempo </a:t>
            </a:r>
            <a:r>
              <a:rPr lang="en-US" dirty="0" err="1"/>
              <a:t>attraverso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riflessione</a:t>
            </a:r>
            <a:r>
              <a:rPr lang="en-US" dirty="0"/>
              <a:t>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sofisticata</a:t>
            </a:r>
            <a:r>
              <a:rPr lang="en-US" dirty="0"/>
              <a:t> da parte di chi </a:t>
            </a:r>
            <a:r>
              <a:rPr lang="en-US" dirty="0" err="1"/>
              <a:t>usava</a:t>
            </a:r>
            <a:r>
              <a:rPr lang="en-US" dirty="0"/>
              <a:t> e </a:t>
            </a:r>
            <a:r>
              <a:rPr lang="en-US" dirty="0" err="1"/>
              <a:t>usa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, da un </a:t>
            </a:r>
            <a:r>
              <a:rPr lang="en-US" dirty="0" err="1"/>
              <a:t>lato</a:t>
            </a:r>
            <a:r>
              <a:rPr lang="en-US" dirty="0"/>
              <a:t> per </a:t>
            </a:r>
            <a:r>
              <a:rPr lang="en-US" dirty="0" err="1"/>
              <a:t>rintuzzare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attacchi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tradizionali</a:t>
            </a:r>
            <a:r>
              <a:rPr lang="en-US" dirty="0"/>
              <a:t>, da un </a:t>
            </a:r>
            <a:r>
              <a:rPr lang="en-US" dirty="0" err="1"/>
              <a:t>altro</a:t>
            </a:r>
            <a:r>
              <a:rPr lang="en-US" dirty="0"/>
              <a:t> per </a:t>
            </a:r>
            <a:r>
              <a:rPr lang="en-US" dirty="0" err="1"/>
              <a:t>sviluppare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approcci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consentissero</a:t>
            </a:r>
            <a:r>
              <a:rPr lang="en-US" dirty="0"/>
              <a:t> di </a:t>
            </a:r>
            <a:r>
              <a:rPr lang="en-US" dirty="0" err="1"/>
              <a:t>esplorare</a:t>
            </a:r>
            <a:r>
              <a:rPr lang="en-US" dirty="0"/>
              <a:t> e </a:t>
            </a:r>
            <a:r>
              <a:rPr lang="en-US" dirty="0" err="1"/>
              <a:t>usare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proficuamente</a:t>
            </a:r>
            <a:r>
              <a:rPr lang="en-US" dirty="0"/>
              <a:t> </a:t>
            </a:r>
            <a:r>
              <a:rPr lang="en-US" dirty="0" err="1"/>
              <a:t>tutta</a:t>
            </a:r>
            <a:r>
              <a:rPr lang="en-US" dirty="0"/>
              <a:t> la </a:t>
            </a:r>
            <a:r>
              <a:rPr lang="en-US" dirty="0" err="1"/>
              <a:t>ricchezza</a:t>
            </a:r>
            <a:r>
              <a:rPr lang="en-US" dirty="0"/>
              <a:t>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7254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Dunque</a:t>
            </a:r>
            <a:r>
              <a:rPr lang="en-US" dirty="0"/>
              <a:t> </a:t>
            </a:r>
            <a:r>
              <a:rPr lang="en-US" dirty="0" err="1"/>
              <a:t>progressivamente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è come </a:t>
            </a:r>
            <a:r>
              <a:rPr lang="en-US" dirty="0" err="1"/>
              <a:t>ribaltato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tavolo</a:t>
            </a:r>
            <a:r>
              <a:rPr lang="en-US" dirty="0"/>
              <a:t>. </a:t>
            </a:r>
            <a:r>
              <a:rPr lang="en-US" dirty="0" err="1"/>
              <a:t>Progressivamente</a:t>
            </a:r>
            <a:r>
              <a:rPr lang="en-US" dirty="0"/>
              <a:t> – e </a:t>
            </a:r>
            <a:r>
              <a:rPr lang="en-US" dirty="0" err="1"/>
              <a:t>soprattutto</a:t>
            </a:r>
            <a:r>
              <a:rPr lang="en-US" dirty="0"/>
              <a:t> con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grossa</a:t>
            </a:r>
            <a:r>
              <a:rPr lang="en-US" dirty="0"/>
              <a:t> </a:t>
            </a:r>
            <a:r>
              <a:rPr lang="en-US" dirty="0" err="1"/>
              <a:t>accelerazione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la fine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’70 e </a:t>
            </a:r>
            <a:r>
              <a:rPr lang="en-US" dirty="0" err="1"/>
              <a:t>l'inizio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’80, </a:t>
            </a:r>
            <a:r>
              <a:rPr lang="en-US" dirty="0" err="1"/>
              <a:t>periodo</a:t>
            </a:r>
            <a:r>
              <a:rPr lang="en-US" dirty="0"/>
              <a:t> </a:t>
            </a:r>
            <a:r>
              <a:rPr lang="en-US" dirty="0" err="1"/>
              <a:t>davvero</a:t>
            </a:r>
            <a:r>
              <a:rPr lang="en-US" dirty="0"/>
              <a:t> </a:t>
            </a:r>
            <a:r>
              <a:rPr lang="en-US" dirty="0" err="1"/>
              <a:t>fondamentale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riflessione</a:t>
            </a:r>
            <a:r>
              <a:rPr lang="en-US" dirty="0"/>
              <a:t> </a:t>
            </a:r>
            <a:r>
              <a:rPr lang="en-US" dirty="0" err="1"/>
              <a:t>sulle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da parte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stessi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le </a:t>
            </a:r>
            <a:r>
              <a:rPr lang="en-US" dirty="0" err="1"/>
              <a:t>usavano</a:t>
            </a:r>
            <a:r>
              <a:rPr lang="en-US" dirty="0"/>
              <a:t> –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stessi</a:t>
            </a:r>
            <a:r>
              <a:rPr lang="en-US" dirty="0"/>
              <a:t> </a:t>
            </a:r>
            <a:r>
              <a:rPr lang="en-US" dirty="0" err="1"/>
              <a:t>aspetti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prima </a:t>
            </a:r>
            <a:r>
              <a:rPr lang="en-US" dirty="0" err="1"/>
              <a:t>evidenziavo</a:t>
            </a:r>
            <a:r>
              <a:rPr lang="en-US" dirty="0"/>
              <a:t> come </a:t>
            </a:r>
            <a:r>
              <a:rPr lang="en-US" dirty="0" err="1"/>
              <a:t>giudicati</a:t>
            </a:r>
            <a:r>
              <a:rPr lang="en-US" dirty="0"/>
              <a:t> </a:t>
            </a:r>
            <a:r>
              <a:rPr lang="en-US" dirty="0" err="1"/>
              <a:t>problematici</a:t>
            </a:r>
            <a:r>
              <a:rPr lang="en-US" dirty="0"/>
              <a:t>, di </a:t>
            </a:r>
            <a:r>
              <a:rPr lang="en-US" dirty="0" err="1"/>
              <a:t>debolezza</a:t>
            </a:r>
            <a:r>
              <a:rPr lang="en-US" dirty="0"/>
              <a:t>, da parte della </a:t>
            </a:r>
            <a:r>
              <a:rPr lang="en-US" dirty="0" err="1"/>
              <a:t>storiografia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tradizionale</a:t>
            </a:r>
            <a:r>
              <a:rPr lang="en-US" dirty="0"/>
              <a:t> (la </a:t>
            </a:r>
            <a:r>
              <a:rPr lang="en-US" dirty="0" err="1"/>
              <a:t>soggettività</a:t>
            </a:r>
            <a:r>
              <a:rPr lang="en-US" dirty="0"/>
              <a:t>, la </a:t>
            </a:r>
            <a:r>
              <a:rPr lang="en-US" dirty="0" err="1"/>
              <a:t>retrospettività</a:t>
            </a:r>
            <a:r>
              <a:rPr lang="en-US" dirty="0"/>
              <a:t>, la </a:t>
            </a:r>
            <a:r>
              <a:rPr lang="en-US" dirty="0" err="1"/>
              <a:t>centralità</a:t>
            </a:r>
            <a:r>
              <a:rPr lang="en-US" dirty="0"/>
              <a:t> della </a:t>
            </a:r>
            <a:r>
              <a:rPr lang="en-US" dirty="0" err="1"/>
              <a:t>memoria</a:t>
            </a:r>
            <a:r>
              <a:rPr lang="en-US" dirty="0"/>
              <a:t>)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stati</a:t>
            </a:r>
            <a:r>
              <a:rPr lang="en-US" dirty="0"/>
              <a:t> </a:t>
            </a:r>
            <a:r>
              <a:rPr lang="en-US" dirty="0" err="1"/>
              <a:t>invece</a:t>
            </a:r>
            <a:r>
              <a:rPr lang="en-US" dirty="0"/>
              <a:t> </a:t>
            </a:r>
            <a:r>
              <a:rPr lang="en-US" dirty="0" err="1"/>
              <a:t>guardati</a:t>
            </a:r>
            <a:r>
              <a:rPr lang="en-US" dirty="0"/>
              <a:t> da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prospettiva</a:t>
            </a:r>
            <a:r>
              <a:rPr lang="en-US" dirty="0"/>
              <a:t> </a:t>
            </a:r>
            <a:r>
              <a:rPr lang="en-US" dirty="0" err="1"/>
              <a:t>diversa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ne ha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di </a:t>
            </a:r>
            <a:r>
              <a:rPr lang="en-US" dirty="0" err="1"/>
              <a:t>forza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1244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 è </a:t>
            </a:r>
            <a:r>
              <a:rPr lang="en-US" dirty="0" err="1"/>
              <a:t>detto</a:t>
            </a:r>
            <a:r>
              <a:rPr lang="en-US" dirty="0"/>
              <a:t>: non </a:t>
            </a:r>
            <a:r>
              <a:rPr lang="en-US" dirty="0" err="1"/>
              <a:t>basta</a:t>
            </a:r>
            <a:r>
              <a:rPr lang="en-US" dirty="0"/>
              <a:t> – </a:t>
            </a:r>
            <a:r>
              <a:rPr lang="en-US" dirty="0" err="1"/>
              <a:t>anzi</a:t>
            </a:r>
            <a:r>
              <a:rPr lang="en-US" dirty="0"/>
              <a:t> è </a:t>
            </a:r>
            <a:r>
              <a:rPr lang="en-US" dirty="0" err="1"/>
              <a:t>scorretto</a:t>
            </a:r>
            <a:r>
              <a:rPr lang="en-US" dirty="0"/>
              <a:t> – </a:t>
            </a:r>
            <a:r>
              <a:rPr lang="en-US" dirty="0" err="1"/>
              <a:t>affermare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racconto</a:t>
            </a:r>
            <a:r>
              <a:rPr lang="en-US" dirty="0"/>
              <a:t> di Mario Rossi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/>
              <a:t>passaggi</a:t>
            </a:r>
            <a:r>
              <a:rPr lang="en-US" dirty="0"/>
              <a:t> è </a:t>
            </a:r>
            <a:r>
              <a:rPr lang="en-US" dirty="0" err="1"/>
              <a:t>inesatto</a:t>
            </a:r>
            <a:r>
              <a:rPr lang="en-US" dirty="0"/>
              <a:t>, </a:t>
            </a:r>
            <a:r>
              <a:rPr lang="en-US" dirty="0" err="1"/>
              <a:t>impreciso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discosta</a:t>
            </a:r>
            <a:r>
              <a:rPr lang="en-US" dirty="0"/>
              <a:t> dal </a:t>
            </a:r>
            <a:r>
              <a:rPr lang="en-US" dirty="0" err="1"/>
              <a:t>vero</a:t>
            </a:r>
            <a:r>
              <a:rPr lang="en-US" dirty="0"/>
              <a:t> e </a:t>
            </a:r>
            <a:r>
              <a:rPr lang="en-US" dirty="0" err="1"/>
              <a:t>che</a:t>
            </a:r>
            <a:r>
              <a:rPr lang="en-US" dirty="0"/>
              <a:t> Mario Rossi, </a:t>
            </a:r>
            <a:r>
              <a:rPr lang="en-US" dirty="0" err="1"/>
              <a:t>poverino</a:t>
            </a:r>
            <a:r>
              <a:rPr lang="en-US" dirty="0"/>
              <a:t>,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ricorda</a:t>
            </a:r>
            <a:r>
              <a:rPr lang="en-US" dirty="0"/>
              <a:t> bene, fa </a:t>
            </a:r>
            <a:r>
              <a:rPr lang="en-US" dirty="0" err="1"/>
              <a:t>confusione</a:t>
            </a:r>
            <a:r>
              <a:rPr lang="en-US" dirty="0"/>
              <a:t>, la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memoria</a:t>
            </a:r>
            <a:r>
              <a:rPr lang="en-US" dirty="0"/>
              <a:t> è </a:t>
            </a:r>
            <a:r>
              <a:rPr lang="en-US" dirty="0" err="1"/>
              <a:t>deteriorata</a:t>
            </a:r>
            <a:r>
              <a:rPr lang="en-US" dirty="0"/>
              <a:t> o </a:t>
            </a:r>
            <a:r>
              <a:rPr lang="en-US" dirty="0" err="1"/>
              <a:t>magari</a:t>
            </a:r>
            <a:r>
              <a:rPr lang="en-US" dirty="0"/>
              <a:t> è </a:t>
            </a:r>
            <a:r>
              <a:rPr lang="en-US" dirty="0" err="1"/>
              <a:t>una</a:t>
            </a:r>
            <a:r>
              <a:rPr lang="en-US" dirty="0"/>
              <a:t> persona </a:t>
            </a:r>
            <a:r>
              <a:rPr lang="en-US" dirty="0" err="1"/>
              <a:t>anziana</a:t>
            </a:r>
            <a:r>
              <a:rPr lang="en-US" dirty="0"/>
              <a:t> e </a:t>
            </a:r>
            <a:r>
              <a:rPr lang="en-US" dirty="0" err="1"/>
              <a:t>quindi</a:t>
            </a:r>
            <a:r>
              <a:rPr lang="en-US" dirty="0"/>
              <a:t> le sue </a:t>
            </a:r>
            <a:r>
              <a:rPr lang="en-US" dirty="0" err="1"/>
              <a:t>facoltà</a:t>
            </a:r>
            <a:r>
              <a:rPr lang="en-US" dirty="0"/>
              <a:t> </a:t>
            </a:r>
            <a:r>
              <a:rPr lang="en-US" dirty="0" err="1"/>
              <a:t>mnemoniche</a:t>
            </a:r>
            <a:r>
              <a:rPr lang="en-US" dirty="0"/>
              <a:t> </a:t>
            </a:r>
            <a:r>
              <a:rPr lang="en-US" dirty="0" err="1"/>
              <a:t>iniziano</a:t>
            </a:r>
            <a:r>
              <a:rPr lang="en-US" dirty="0"/>
              <a:t> a far </a:t>
            </a:r>
            <a:r>
              <a:rPr lang="en-US" dirty="0" err="1"/>
              <a:t>cilecca</a:t>
            </a:r>
            <a:r>
              <a:rPr lang="en-US" dirty="0"/>
              <a:t>. </a:t>
            </a:r>
            <a:r>
              <a:rPr lang="en-US" dirty="0" err="1"/>
              <a:t>Questo</a:t>
            </a:r>
            <a:r>
              <a:rPr lang="en-US" dirty="0"/>
              <a:t> è un </a:t>
            </a:r>
            <a:r>
              <a:rPr lang="en-US" dirty="0" err="1"/>
              <a:t>modo</a:t>
            </a:r>
            <a:r>
              <a:rPr lang="en-US" dirty="0"/>
              <a:t> di </a:t>
            </a:r>
            <a:r>
              <a:rPr lang="en-US" dirty="0" err="1"/>
              <a:t>affrontare</a:t>
            </a:r>
            <a:r>
              <a:rPr lang="en-US" dirty="0"/>
              <a:t> la </a:t>
            </a:r>
            <a:r>
              <a:rPr lang="en-US" dirty="0" err="1"/>
              <a:t>questione</a:t>
            </a:r>
            <a:r>
              <a:rPr lang="en-US" dirty="0"/>
              <a:t> molto </a:t>
            </a:r>
            <a:r>
              <a:rPr lang="en-US" dirty="0" err="1"/>
              <a:t>riduttivo</a:t>
            </a:r>
            <a:r>
              <a:rPr lang="en-US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80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Bisogna</a:t>
            </a:r>
            <a:r>
              <a:rPr lang="en-US" dirty="0" smtClean="0"/>
              <a:t> </a:t>
            </a:r>
            <a:r>
              <a:rPr lang="en-US" dirty="0" err="1" smtClean="0"/>
              <a:t>invece</a:t>
            </a:r>
            <a:r>
              <a:rPr lang="en-US" dirty="0" smtClean="0"/>
              <a:t> </a:t>
            </a:r>
            <a:r>
              <a:rPr lang="en-US" dirty="0" err="1" smtClean="0"/>
              <a:t>domandarsi</a:t>
            </a:r>
            <a:r>
              <a:rPr lang="en-US" dirty="0" smtClean="0"/>
              <a:t> come </a:t>
            </a:r>
            <a:r>
              <a:rPr lang="en-US" dirty="0" err="1" smtClean="0"/>
              <a:t>mai</a:t>
            </a:r>
            <a:r>
              <a:rPr lang="en-US" dirty="0" smtClean="0"/>
              <a:t> –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alcuni</a:t>
            </a:r>
            <a:r>
              <a:rPr lang="en-US" dirty="0" smtClean="0"/>
              <a:t> </a:t>
            </a:r>
            <a:r>
              <a:rPr lang="en-US" dirty="0" err="1" smtClean="0"/>
              <a:t>aspetti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naturalmente</a:t>
            </a:r>
            <a:r>
              <a:rPr lang="en-US" dirty="0" smtClean="0"/>
              <a:t> </a:t>
            </a:r>
            <a:r>
              <a:rPr lang="en-US" dirty="0" err="1" smtClean="0"/>
              <a:t>bisogna</a:t>
            </a:r>
            <a:r>
              <a:rPr lang="en-US" dirty="0" smtClean="0"/>
              <a:t> </a:t>
            </a:r>
            <a:r>
              <a:rPr lang="en-US" dirty="0" err="1" smtClean="0"/>
              <a:t>individuare</a:t>
            </a:r>
            <a:r>
              <a:rPr lang="en-US" dirty="0" smtClean="0"/>
              <a:t> – Mario Rossi </a:t>
            </a:r>
            <a:r>
              <a:rPr lang="en-US" dirty="0" err="1" smtClean="0"/>
              <a:t>sbaglia</a:t>
            </a:r>
            <a:r>
              <a:rPr lang="en-US" dirty="0" smtClean="0"/>
              <a:t>, 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memoria</a:t>
            </a:r>
            <a:r>
              <a:rPr lang="en-US" dirty="0" smtClean="0"/>
              <a:t> </a:t>
            </a:r>
            <a:r>
              <a:rPr lang="en-US" dirty="0" err="1" smtClean="0"/>
              <a:t>presenta</a:t>
            </a:r>
            <a:r>
              <a:rPr lang="en-US" dirty="0" smtClean="0"/>
              <a:t> </a:t>
            </a:r>
            <a:r>
              <a:rPr lang="en-US" dirty="0" err="1" smtClean="0"/>
              <a:t>dettagli</a:t>
            </a:r>
            <a:r>
              <a:rPr lang="en-US" dirty="0" smtClean="0"/>
              <a:t> </a:t>
            </a:r>
            <a:r>
              <a:rPr lang="en-US" dirty="0" err="1" smtClean="0"/>
              <a:t>inventati</a:t>
            </a:r>
            <a:r>
              <a:rPr lang="en-US" dirty="0" smtClean="0"/>
              <a:t>, </a:t>
            </a:r>
            <a:r>
              <a:rPr lang="en-US" dirty="0" err="1" smtClean="0"/>
              <a:t>fonde</a:t>
            </a:r>
            <a:r>
              <a:rPr lang="en-US" dirty="0" smtClean="0"/>
              <a:t> </a:t>
            </a:r>
            <a:r>
              <a:rPr lang="en-US" dirty="0" err="1" smtClean="0"/>
              <a:t>episodi</a:t>
            </a:r>
            <a:r>
              <a:rPr lang="en-US" dirty="0" smtClean="0"/>
              <a:t> </a:t>
            </a:r>
            <a:r>
              <a:rPr lang="en-US" dirty="0" err="1" smtClean="0"/>
              <a:t>diversi</a:t>
            </a:r>
            <a:r>
              <a:rPr lang="en-US" dirty="0" smtClean="0"/>
              <a:t>, </a:t>
            </a:r>
            <a:r>
              <a:rPr lang="en-US" dirty="0" err="1" smtClean="0"/>
              <a:t>attribuisce</a:t>
            </a:r>
            <a:r>
              <a:rPr lang="en-US" dirty="0" smtClean="0"/>
              <a:t> </a:t>
            </a:r>
            <a:r>
              <a:rPr lang="en-US" dirty="0" err="1" smtClean="0"/>
              <a:t>all'uno</a:t>
            </a:r>
            <a:r>
              <a:rPr lang="en-US" dirty="0" smtClean="0"/>
              <a:t>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ha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l'altro</a:t>
            </a:r>
            <a:r>
              <a:rPr lang="en-US" dirty="0" smtClean="0"/>
              <a:t>, </a:t>
            </a:r>
            <a:r>
              <a:rPr lang="en-US" dirty="0" err="1" smtClean="0"/>
              <a:t>attribuisce</a:t>
            </a:r>
            <a:r>
              <a:rPr lang="en-US" dirty="0" smtClean="0"/>
              <a:t> a se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cose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non ha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, fa </a:t>
            </a:r>
            <a:r>
              <a:rPr lang="en-US" dirty="0" err="1" smtClean="0"/>
              <a:t>confusione</a:t>
            </a:r>
            <a:r>
              <a:rPr lang="en-US" dirty="0" smtClean="0"/>
              <a:t> dal </a:t>
            </a:r>
            <a:r>
              <a:rPr lang="en-US" dirty="0" err="1" smtClean="0"/>
              <a:t>punto</a:t>
            </a:r>
            <a:r>
              <a:rPr lang="en-US" dirty="0" smtClean="0"/>
              <a:t> di vista </a:t>
            </a:r>
            <a:r>
              <a:rPr lang="en-US" dirty="0" err="1" smtClean="0"/>
              <a:t>cronologico</a:t>
            </a:r>
            <a:r>
              <a:rPr lang="en-US" dirty="0" smtClean="0"/>
              <a:t>, </a:t>
            </a:r>
            <a:r>
              <a:rPr lang="en-US" dirty="0" err="1" smtClean="0"/>
              <a:t>inverte</a:t>
            </a:r>
            <a:r>
              <a:rPr lang="en-US" dirty="0" smtClean="0"/>
              <a:t> le </a:t>
            </a:r>
            <a:r>
              <a:rPr lang="en-US" dirty="0" err="1" smtClean="0"/>
              <a:t>sequenze</a:t>
            </a:r>
            <a:r>
              <a:rPr lang="en-US" dirty="0" smtClean="0"/>
              <a:t>, </a:t>
            </a:r>
            <a:r>
              <a:rPr lang="en-US" dirty="0" err="1" smtClean="0"/>
              <a:t>insomma</a:t>
            </a:r>
            <a:r>
              <a:rPr lang="en-US" dirty="0" smtClean="0"/>
              <a:t> fa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facciamo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raccontando</a:t>
            </a:r>
            <a:r>
              <a:rPr lang="en-US" dirty="0" smtClean="0"/>
              <a:t>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abbiamo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ieri</a:t>
            </a:r>
            <a:endParaRPr lang="it-IT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75590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Perché</a:t>
            </a:r>
            <a:r>
              <a:rPr lang="en-US" dirty="0"/>
              <a:t>? </a:t>
            </a: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evidentemente</a:t>
            </a:r>
            <a:r>
              <a:rPr lang="en-US" dirty="0"/>
              <a:t> Mario Rossi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testa</a:t>
            </a:r>
            <a:r>
              <a:rPr lang="en-US" dirty="0"/>
              <a:t> </a:t>
            </a:r>
            <a:r>
              <a:rPr lang="en-US" dirty="0" err="1"/>
              <a:t>sta</a:t>
            </a:r>
            <a:r>
              <a:rPr lang="en-US" dirty="0"/>
              <a:t> </a:t>
            </a:r>
            <a:r>
              <a:rPr lang="en-US" dirty="0" err="1"/>
              <a:t>lavorando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passato</a:t>
            </a:r>
            <a:r>
              <a:rPr lang="en-US" dirty="0"/>
              <a:t>, </a:t>
            </a:r>
            <a:r>
              <a:rPr lang="en-US" dirty="0" err="1"/>
              <a:t>cioè</a:t>
            </a:r>
            <a:r>
              <a:rPr lang="en-US" dirty="0"/>
              <a:t> la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memoria</a:t>
            </a:r>
            <a:r>
              <a:rPr lang="en-US" dirty="0"/>
              <a:t> non </a:t>
            </a:r>
            <a:r>
              <a:rPr lang="en-US" dirty="0" err="1"/>
              <a:t>sta</a:t>
            </a:r>
            <a:r>
              <a:rPr lang="en-US" dirty="0"/>
              <a:t> </a:t>
            </a:r>
            <a:r>
              <a:rPr lang="en-US" dirty="0" err="1"/>
              <a:t>pescando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tasselli</a:t>
            </a:r>
            <a:r>
              <a:rPr lang="en-US" dirty="0"/>
              <a:t> del </a:t>
            </a:r>
            <a:r>
              <a:rPr lang="en-US" dirty="0" err="1"/>
              <a:t>passato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scaffali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biblioteca</a:t>
            </a:r>
            <a:r>
              <a:rPr lang="en-US" dirty="0"/>
              <a:t> ben </a:t>
            </a:r>
            <a:r>
              <a:rPr lang="en-US" dirty="0" err="1"/>
              <a:t>ordinata</a:t>
            </a:r>
            <a:r>
              <a:rPr lang="en-US" dirty="0"/>
              <a:t> e </a:t>
            </a:r>
            <a:r>
              <a:rPr lang="en-US" dirty="0" err="1"/>
              <a:t>ce</a:t>
            </a:r>
            <a:r>
              <a:rPr lang="en-US" dirty="0"/>
              <a:t> li </a:t>
            </a:r>
            <a:r>
              <a:rPr lang="en-US" dirty="0" err="1"/>
              <a:t>sta</a:t>
            </a:r>
            <a:r>
              <a:rPr lang="en-US" dirty="0"/>
              <a:t> </a:t>
            </a:r>
            <a:r>
              <a:rPr lang="en-US" dirty="0" err="1"/>
              <a:t>presentando</a:t>
            </a:r>
            <a:r>
              <a:rPr lang="en-US" dirty="0"/>
              <a:t> in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sequenza</a:t>
            </a:r>
            <a:r>
              <a:rPr lang="en-US" dirty="0"/>
              <a:t> </a:t>
            </a:r>
            <a:r>
              <a:rPr lang="en-US" dirty="0" err="1"/>
              <a:t>perfettamente</a:t>
            </a:r>
            <a:r>
              <a:rPr lang="en-US" dirty="0"/>
              <a:t> </a:t>
            </a:r>
            <a:r>
              <a:rPr lang="en-US" dirty="0" err="1"/>
              <a:t>rispettosa</a:t>
            </a:r>
            <a:r>
              <a:rPr lang="en-US" dirty="0"/>
              <a:t> </a:t>
            </a:r>
            <a:r>
              <a:rPr lang="en-US" dirty="0" err="1"/>
              <a:t>dell'ordinamento</a:t>
            </a:r>
            <a:r>
              <a:rPr lang="en-US" dirty="0"/>
              <a:t> di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biblioteca</a:t>
            </a:r>
            <a:r>
              <a:rPr lang="en-US" dirty="0"/>
              <a:t> in cui li ha </a:t>
            </a:r>
            <a:r>
              <a:rPr lang="en-US" dirty="0" err="1"/>
              <a:t>vissuti</a:t>
            </a:r>
            <a:r>
              <a:rPr lang="en-US" dirty="0"/>
              <a:t>. No, Mario Rossi </a:t>
            </a:r>
            <a:r>
              <a:rPr lang="en-US" dirty="0" err="1"/>
              <a:t>apre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libro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/>
              <a:t>e </a:t>
            </a:r>
            <a:r>
              <a:rPr lang="en-US" dirty="0" err="1"/>
              <a:t>guarda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memoria</a:t>
            </a:r>
            <a:r>
              <a:rPr lang="en-US" dirty="0"/>
              <a:t>, fa </a:t>
            </a:r>
            <a:r>
              <a:rPr lang="en-US" dirty="0" err="1"/>
              <a:t>un'associazione</a:t>
            </a:r>
            <a:r>
              <a:rPr lang="en-US" dirty="0"/>
              <a:t> con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di un </a:t>
            </a:r>
            <a:r>
              <a:rPr lang="en-US" dirty="0" err="1"/>
              <a:t>altro</a:t>
            </a:r>
            <a:r>
              <a:rPr lang="en-US" dirty="0"/>
              <a:t> </a:t>
            </a:r>
            <a:r>
              <a:rPr lang="en-US" dirty="0" err="1"/>
              <a:t>libro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sta</a:t>
            </a:r>
            <a:r>
              <a:rPr lang="en-US" dirty="0"/>
              <a:t> da </a:t>
            </a:r>
            <a:r>
              <a:rPr lang="en-US" dirty="0" err="1"/>
              <a:t>tutt'altra</a:t>
            </a:r>
            <a:r>
              <a:rPr lang="en-US" dirty="0"/>
              <a:t> parte,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libri</a:t>
            </a:r>
            <a:r>
              <a:rPr lang="en-US" dirty="0"/>
              <a:t> non li </a:t>
            </a:r>
            <a:r>
              <a:rPr lang="en-US" dirty="0" err="1"/>
              <a:t>considera</a:t>
            </a:r>
            <a:r>
              <a:rPr lang="en-US" dirty="0"/>
              <a:t> </a:t>
            </a:r>
            <a:r>
              <a:rPr lang="en-US" dirty="0" err="1"/>
              <a:t>proprio</a:t>
            </a:r>
            <a:r>
              <a:rPr lang="en-US" dirty="0"/>
              <a:t>, non li </a:t>
            </a:r>
            <a:r>
              <a:rPr lang="en-US" dirty="0" err="1"/>
              <a:t>guarda</a:t>
            </a:r>
            <a:r>
              <a:rPr lang="en-US" dirty="0"/>
              <a:t> </a:t>
            </a:r>
            <a:r>
              <a:rPr lang="en-US" dirty="0" err="1"/>
              <a:t>nemmeno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perché</a:t>
            </a:r>
            <a:r>
              <a:rPr lang="en-US" dirty="0"/>
              <a:t> non </a:t>
            </a:r>
            <a:r>
              <a:rPr lang="en-US" dirty="0" err="1"/>
              <a:t>vogliono</a:t>
            </a:r>
            <a:r>
              <a:rPr lang="en-US" dirty="0"/>
              <a:t> dire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niente</a:t>
            </a:r>
            <a:r>
              <a:rPr lang="en-US" dirty="0"/>
              <a:t>, </a:t>
            </a:r>
            <a:r>
              <a:rPr lang="en-US" dirty="0" err="1"/>
              <a:t>mentre</a:t>
            </a:r>
            <a:r>
              <a:rPr lang="en-US" dirty="0"/>
              <a:t>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acquisito</a:t>
            </a:r>
            <a:r>
              <a:rPr lang="en-US" dirty="0"/>
              <a:t> un </a:t>
            </a:r>
            <a:r>
              <a:rPr lang="en-US" dirty="0" err="1"/>
              <a:t>rilievo</a:t>
            </a:r>
            <a:r>
              <a:rPr lang="en-US" dirty="0"/>
              <a:t> </a:t>
            </a:r>
            <a:r>
              <a:rPr lang="en-US" dirty="0" err="1"/>
              <a:t>centrale</a:t>
            </a:r>
            <a:r>
              <a:rPr lang="en-US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3693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 </a:t>
            </a:r>
            <a:r>
              <a:rPr lang="en-US" dirty="0" err="1" smtClean="0"/>
              <a:t>soprattutto</a:t>
            </a:r>
            <a:r>
              <a:rPr lang="en-US" dirty="0" smtClean="0"/>
              <a:t> non ci </a:t>
            </a:r>
            <a:r>
              <a:rPr lang="en-US" dirty="0" err="1" smtClean="0"/>
              <a:t>dà</a:t>
            </a:r>
            <a:r>
              <a:rPr lang="en-US" dirty="0" smtClean="0"/>
              <a:t> </a:t>
            </a:r>
            <a:r>
              <a:rPr lang="en-US" dirty="0" err="1" smtClean="0"/>
              <a:t>pagine</a:t>
            </a:r>
            <a:r>
              <a:rPr lang="en-US" dirty="0" smtClean="0"/>
              <a:t> </a:t>
            </a:r>
            <a:r>
              <a:rPr lang="en-US" dirty="0" err="1" smtClean="0"/>
              <a:t>strappate</a:t>
            </a:r>
            <a:r>
              <a:rPr lang="en-US" dirty="0" smtClean="0"/>
              <a:t> di </a:t>
            </a:r>
            <a:r>
              <a:rPr lang="en-US" dirty="0" err="1" smtClean="0"/>
              <a:t>questi</a:t>
            </a:r>
            <a:r>
              <a:rPr lang="en-US" dirty="0" smtClean="0"/>
              <a:t> </a:t>
            </a:r>
            <a:r>
              <a:rPr lang="en-US" dirty="0" err="1" smtClean="0"/>
              <a:t>libri</a:t>
            </a:r>
            <a:r>
              <a:rPr lang="en-US" dirty="0" smtClean="0"/>
              <a:t> </a:t>
            </a:r>
            <a:r>
              <a:rPr lang="en-US" dirty="0" err="1" smtClean="0"/>
              <a:t>pinzate</a:t>
            </a:r>
            <a:r>
              <a:rPr lang="en-US" dirty="0" smtClean="0"/>
              <a:t>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spillatrice</a:t>
            </a:r>
            <a:r>
              <a:rPr lang="en-US" dirty="0" smtClean="0"/>
              <a:t>, </a:t>
            </a:r>
            <a:r>
              <a:rPr lang="en-US" dirty="0" err="1" smtClean="0"/>
              <a:t>bensì</a:t>
            </a:r>
            <a:r>
              <a:rPr lang="en-US" dirty="0" smtClean="0"/>
              <a:t> ci </a:t>
            </a:r>
            <a:r>
              <a:rPr lang="en-US" dirty="0" err="1" smtClean="0"/>
              <a:t>dà</a:t>
            </a:r>
            <a:r>
              <a:rPr lang="en-US" dirty="0" smtClean="0"/>
              <a:t> un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: </a:t>
            </a:r>
            <a:r>
              <a:rPr lang="en-US" dirty="0" err="1" smtClean="0"/>
              <a:t>sulla</a:t>
            </a:r>
            <a:r>
              <a:rPr lang="en-US" dirty="0" smtClean="0"/>
              <a:t> base di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pagine</a:t>
            </a:r>
            <a:r>
              <a:rPr lang="en-US" dirty="0" smtClean="0"/>
              <a:t> </a:t>
            </a:r>
            <a:r>
              <a:rPr lang="en-US" dirty="0" err="1" smtClean="0"/>
              <a:t>strappate</a:t>
            </a:r>
            <a:r>
              <a:rPr lang="en-US" dirty="0" smtClean="0"/>
              <a:t> ha </a:t>
            </a:r>
            <a:r>
              <a:rPr lang="en-US" dirty="0" err="1" smtClean="0"/>
              <a:t>buttato</a:t>
            </a:r>
            <a:r>
              <a:rPr lang="en-US" dirty="0" smtClean="0"/>
              <a:t> </a:t>
            </a:r>
            <a:r>
              <a:rPr lang="en-US" dirty="0" err="1" smtClean="0"/>
              <a:t>giù</a:t>
            </a:r>
            <a:r>
              <a:rPr lang="en-US" dirty="0" smtClean="0"/>
              <a:t> un </a:t>
            </a:r>
            <a:r>
              <a:rPr lang="en-US" dirty="0" err="1" smtClean="0"/>
              <a:t>suo</a:t>
            </a:r>
            <a:r>
              <a:rPr lang="en-US" dirty="0" smtClean="0"/>
              <a:t> </a:t>
            </a:r>
            <a:r>
              <a:rPr lang="en-US" dirty="0" err="1" smtClean="0"/>
              <a:t>testo</a:t>
            </a:r>
            <a:r>
              <a:rPr lang="en-US" dirty="0" smtClean="0"/>
              <a:t>, delle sue </a:t>
            </a:r>
            <a:r>
              <a:rPr lang="en-US" dirty="0" err="1" smtClean="0"/>
              <a:t>pagine</a:t>
            </a:r>
            <a:r>
              <a:rPr lang="en-US" dirty="0" smtClean="0"/>
              <a:t> </a:t>
            </a:r>
            <a:r>
              <a:rPr lang="en-US" dirty="0" err="1" smtClean="0"/>
              <a:t>scritte</a:t>
            </a:r>
            <a:r>
              <a:rPr lang="en-US" dirty="0" smtClean="0"/>
              <a:t> a </a:t>
            </a:r>
            <a:r>
              <a:rPr lang="en-US" dirty="0" err="1" smtClean="0"/>
              <a:t>mano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dà</a:t>
            </a:r>
            <a:r>
              <a:rPr lang="en-US" dirty="0" smtClean="0"/>
              <a:t> per </a:t>
            </a:r>
            <a:r>
              <a:rPr lang="en-US" dirty="0" err="1" smtClean="0"/>
              <a:t>raccontare</a:t>
            </a:r>
            <a:r>
              <a:rPr lang="en-US" dirty="0" smtClean="0"/>
              <a:t> 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storia</a:t>
            </a:r>
            <a:r>
              <a:rPr lang="en-US" dirty="0" smtClean="0"/>
              <a:t>. Ha </a:t>
            </a:r>
            <a:r>
              <a:rPr lang="en-US" dirty="0" err="1" smtClean="0"/>
              <a:t>dimenticato</a:t>
            </a:r>
            <a:r>
              <a:rPr lang="en-US" dirty="0" smtClean="0"/>
              <a:t>, ha </a:t>
            </a:r>
            <a:r>
              <a:rPr lang="en-US" dirty="0" err="1" smtClean="0"/>
              <a:t>selezionato</a:t>
            </a:r>
            <a:r>
              <a:rPr lang="en-US" dirty="0" smtClean="0"/>
              <a:t>, ha </a:t>
            </a:r>
            <a:r>
              <a:rPr lang="en-US" dirty="0" err="1" smtClean="0"/>
              <a:t>processato</a:t>
            </a:r>
            <a:r>
              <a:rPr lang="en-US" dirty="0" smtClean="0"/>
              <a:t> le </a:t>
            </a:r>
            <a:r>
              <a:rPr lang="en-US" dirty="0" err="1" smtClean="0"/>
              <a:t>informazioni</a:t>
            </a:r>
            <a:r>
              <a:rPr lang="en-US" dirty="0" smtClean="0"/>
              <a:t> e ha </a:t>
            </a:r>
            <a:r>
              <a:rPr lang="en-US" dirty="0" err="1" smtClean="0"/>
              <a:t>fornito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i="1" dirty="0" err="1" smtClean="0"/>
              <a:t>ri</a:t>
            </a:r>
            <a:r>
              <a:rPr lang="en-US" dirty="0" err="1" smtClean="0"/>
              <a:t>-costruzione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è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frutto</a:t>
            </a:r>
            <a:r>
              <a:rPr lang="en-US" dirty="0" smtClean="0"/>
              <a:t> di </a:t>
            </a:r>
            <a:r>
              <a:rPr lang="en-US" dirty="0" err="1" smtClean="0"/>
              <a:t>un'attività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esercitiamo</a:t>
            </a:r>
            <a:r>
              <a:rPr lang="en-US" dirty="0" smtClean="0"/>
              <a:t> </a:t>
            </a:r>
            <a:r>
              <a:rPr lang="en-US" dirty="0" err="1" smtClean="0"/>
              <a:t>continuamente</a:t>
            </a:r>
            <a:r>
              <a:rPr lang="en-US" dirty="0" smtClean="0"/>
              <a:t>,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grandi</a:t>
            </a:r>
            <a:r>
              <a:rPr lang="en-US" dirty="0" smtClean="0"/>
              <a:t> </a:t>
            </a:r>
            <a:r>
              <a:rPr lang="en-US" dirty="0" err="1" smtClean="0"/>
              <a:t>prodigi</a:t>
            </a:r>
            <a:r>
              <a:rPr lang="en-US" dirty="0" smtClean="0"/>
              <a:t> della nostra specie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consente</a:t>
            </a:r>
            <a:r>
              <a:rPr lang="en-US" dirty="0" smtClean="0"/>
              <a:t> di aver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tutto</a:t>
            </a:r>
            <a:r>
              <a:rPr lang="en-US" dirty="0" smtClean="0"/>
              <a:t> </a:t>
            </a:r>
            <a:r>
              <a:rPr lang="en-US" dirty="0" err="1" smtClean="0"/>
              <a:t>ciò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abbiamo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 di </a:t>
            </a:r>
            <a:r>
              <a:rPr lang="en-US" dirty="0" err="1" smtClean="0"/>
              <a:t>buono</a:t>
            </a:r>
            <a:r>
              <a:rPr lang="en-US" dirty="0" smtClean="0"/>
              <a:t> e di </a:t>
            </a:r>
            <a:r>
              <a:rPr lang="en-US" dirty="0" err="1" smtClean="0"/>
              <a:t>cattivo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nostra </a:t>
            </a:r>
            <a:r>
              <a:rPr lang="en-US" dirty="0" err="1" smtClean="0"/>
              <a:t>storia</a:t>
            </a:r>
            <a:r>
              <a:rPr lang="en-US" dirty="0" smtClean="0"/>
              <a:t>, </a:t>
            </a:r>
            <a:r>
              <a:rPr lang="en-US" dirty="0" err="1" smtClean="0"/>
              <a:t>un'attività</a:t>
            </a:r>
            <a:r>
              <a:rPr lang="en-US" dirty="0" smtClean="0"/>
              <a:t> molto </a:t>
            </a:r>
            <a:r>
              <a:rPr lang="en-US" dirty="0" err="1" smtClean="0"/>
              <a:t>complessa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chiama</a:t>
            </a:r>
            <a:r>
              <a:rPr lang="en-US" dirty="0" smtClean="0"/>
              <a:t> in causa </a:t>
            </a:r>
            <a:r>
              <a:rPr lang="en-US" dirty="0" err="1" smtClean="0"/>
              <a:t>meccanismi</a:t>
            </a:r>
            <a:r>
              <a:rPr lang="en-US" dirty="0" smtClean="0"/>
              <a:t> </a:t>
            </a:r>
            <a:r>
              <a:rPr lang="en-US" dirty="0" err="1" smtClean="0"/>
              <a:t>neuropsicologici</a:t>
            </a:r>
            <a:r>
              <a:rPr lang="en-US" dirty="0" smtClean="0"/>
              <a:t> di cui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specialisti</a:t>
            </a:r>
            <a:r>
              <a:rPr lang="en-US" dirty="0" smtClean="0"/>
              <a:t> non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riusciti</a:t>
            </a:r>
            <a:r>
              <a:rPr lang="en-US" dirty="0" smtClean="0"/>
              <a:t> a </a:t>
            </a:r>
            <a:r>
              <a:rPr lang="en-US" dirty="0" err="1" smtClean="0"/>
              <a:t>capire</a:t>
            </a:r>
            <a:r>
              <a:rPr lang="en-US" dirty="0" smtClean="0"/>
              <a:t> </a:t>
            </a:r>
            <a:r>
              <a:rPr lang="en-US" dirty="0" err="1" smtClean="0"/>
              <a:t>tutto</a:t>
            </a:r>
            <a:r>
              <a:rPr lang="en-US" dirty="0" smtClean="0"/>
              <a:t>: </a:t>
            </a:r>
            <a:r>
              <a:rPr lang="en-US" dirty="0" err="1" smtClean="0"/>
              <a:t>ovvero</a:t>
            </a:r>
            <a:r>
              <a:rPr lang="en-US" dirty="0" smtClean="0"/>
              <a:t> la </a:t>
            </a:r>
            <a:r>
              <a:rPr lang="en-US" dirty="0" err="1" smtClean="0"/>
              <a:t>memoria</a:t>
            </a:r>
            <a:r>
              <a:rPr lang="en-US" dirty="0" smtClean="0"/>
              <a:t>.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350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fonti</a:t>
            </a:r>
            <a:r>
              <a:rPr lang="en-US" dirty="0" smtClean="0"/>
              <a:t> </a:t>
            </a:r>
            <a:r>
              <a:rPr lang="en-US" dirty="0" err="1"/>
              <a:t>orali</a:t>
            </a:r>
            <a:r>
              <a:rPr lang="en-US" dirty="0"/>
              <a:t> di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nascono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creano</a:t>
            </a:r>
            <a:r>
              <a:rPr lang="en-US" dirty="0"/>
              <a:t>, </a:t>
            </a: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c'è</a:t>
            </a:r>
            <a:r>
              <a:rPr lang="en-US" dirty="0"/>
              <a:t> </a:t>
            </a:r>
            <a:r>
              <a:rPr lang="en-US" dirty="0" err="1"/>
              <a:t>qualcuno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intervista</a:t>
            </a:r>
            <a:r>
              <a:rPr lang="en-US" dirty="0"/>
              <a:t> </a:t>
            </a:r>
            <a:r>
              <a:rPr lang="en-US" dirty="0" err="1"/>
              <a:t>qualcun</a:t>
            </a:r>
            <a:r>
              <a:rPr lang="en-US" dirty="0"/>
              <a:t> </a:t>
            </a:r>
            <a:r>
              <a:rPr lang="en-US" dirty="0" err="1"/>
              <a:t>altro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Questo</a:t>
            </a:r>
            <a:r>
              <a:rPr lang="en-US" dirty="0"/>
              <a:t> primo </a:t>
            </a:r>
            <a:r>
              <a:rPr lang="en-US" dirty="0" err="1"/>
              <a:t>qualcuno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un </a:t>
            </a:r>
            <a:r>
              <a:rPr lang="en-US" dirty="0" err="1"/>
              <a:t>ricercatore</a:t>
            </a:r>
            <a:r>
              <a:rPr lang="en-US" dirty="0"/>
              <a:t> o un </a:t>
            </a:r>
            <a:r>
              <a:rPr lang="en-US" dirty="0" err="1"/>
              <a:t>archivista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per </a:t>
            </a:r>
            <a:r>
              <a:rPr lang="en-US" dirty="0" err="1"/>
              <a:t>finalità</a:t>
            </a:r>
            <a:r>
              <a:rPr lang="en-US" dirty="0"/>
              <a:t> </a:t>
            </a:r>
            <a:r>
              <a:rPr lang="en-US" dirty="0" err="1"/>
              <a:t>varie</a:t>
            </a:r>
            <a:r>
              <a:rPr lang="en-US" dirty="0"/>
              <a:t> legate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,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conoscenza</a:t>
            </a:r>
            <a:r>
              <a:rPr lang="en-US" dirty="0"/>
              <a:t> o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conservazione</a:t>
            </a:r>
            <a:r>
              <a:rPr lang="en-US" dirty="0"/>
              <a:t> della </a:t>
            </a:r>
            <a:r>
              <a:rPr lang="en-US" dirty="0" err="1"/>
              <a:t>memoria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intervistare</a:t>
            </a:r>
            <a:r>
              <a:rPr lang="en-US" dirty="0"/>
              <a:t> </a:t>
            </a:r>
            <a:r>
              <a:rPr lang="en-US" dirty="0" err="1"/>
              <a:t>qualcun</a:t>
            </a:r>
            <a:r>
              <a:rPr lang="en-US" dirty="0"/>
              <a:t> </a:t>
            </a:r>
            <a:r>
              <a:rPr lang="en-US" dirty="0" err="1"/>
              <a:t>altro</a:t>
            </a:r>
            <a:r>
              <a:rPr lang="en-US" dirty="0"/>
              <a:t> </a:t>
            </a: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pensa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questi</a:t>
            </a:r>
            <a:r>
              <a:rPr lang="en-US" dirty="0"/>
              <a:t> </a:t>
            </a:r>
            <a:r>
              <a:rPr lang="en-US" dirty="0" err="1"/>
              <a:t>abbia</a:t>
            </a:r>
            <a:r>
              <a:rPr lang="en-US" dirty="0"/>
              <a:t> </a:t>
            </a:r>
            <a:r>
              <a:rPr lang="en-US" dirty="0" err="1"/>
              <a:t>qualcosa</a:t>
            </a:r>
            <a:r>
              <a:rPr lang="en-US" dirty="0"/>
              <a:t> di </a:t>
            </a:r>
            <a:r>
              <a:rPr lang="en-US" dirty="0" err="1"/>
              <a:t>interessante</a:t>
            </a:r>
            <a:r>
              <a:rPr lang="en-US" dirty="0"/>
              <a:t> da </a:t>
            </a:r>
            <a:r>
              <a:rPr lang="en-US" dirty="0" err="1"/>
              <a:t>raccontare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aspetto</a:t>
            </a:r>
            <a:r>
              <a:rPr lang="en-US" dirty="0"/>
              <a:t>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orali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sembra</a:t>
            </a:r>
            <a:r>
              <a:rPr lang="en-US" dirty="0"/>
              <a:t> </a:t>
            </a:r>
            <a:r>
              <a:rPr lang="en-US" dirty="0" err="1"/>
              <a:t>assolutamente</a:t>
            </a:r>
            <a:r>
              <a:rPr lang="en-US" dirty="0"/>
              <a:t> </a:t>
            </a:r>
            <a:r>
              <a:rPr lang="en-US" dirty="0" err="1"/>
              <a:t>scontato</a:t>
            </a:r>
            <a:r>
              <a:rPr lang="en-US" dirty="0"/>
              <a:t> e </a:t>
            </a:r>
            <a:r>
              <a:rPr lang="en-US" dirty="0" err="1"/>
              <a:t>autoevidente</a:t>
            </a:r>
            <a:r>
              <a:rPr lang="en-US" dirty="0"/>
              <a:t> è in </a:t>
            </a:r>
            <a:r>
              <a:rPr lang="en-US" dirty="0" err="1"/>
              <a:t>realtà</a:t>
            </a:r>
            <a:r>
              <a:rPr lang="en-US" dirty="0"/>
              <a:t> molto </a:t>
            </a:r>
            <a:r>
              <a:rPr lang="en-US" dirty="0" err="1"/>
              <a:t>significativo</a:t>
            </a:r>
            <a:r>
              <a:rPr lang="en-US" dirty="0"/>
              <a:t> </a:t>
            </a:r>
            <a:r>
              <a:rPr lang="en-US" dirty="0" err="1"/>
              <a:t>perché</a:t>
            </a:r>
            <a:r>
              <a:rPr lang="en-US" dirty="0"/>
              <a:t> non è poi </a:t>
            </a:r>
            <a:r>
              <a:rPr lang="en-US" dirty="0" err="1"/>
              <a:t>così</a:t>
            </a:r>
            <a:r>
              <a:rPr lang="en-US" dirty="0"/>
              <a:t> </a:t>
            </a:r>
            <a:r>
              <a:rPr lang="en-US" dirty="0" err="1"/>
              <a:t>comune</a:t>
            </a:r>
            <a:r>
              <a:rPr lang="en-US" dirty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/>
              <a:t>partecipare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creazione</a:t>
            </a:r>
            <a:r>
              <a:rPr lang="en-US" dirty="0"/>
              <a:t> </a:t>
            </a:r>
            <a:r>
              <a:rPr lang="en-US" dirty="0" err="1"/>
              <a:t>storica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3380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Naturalmente</a:t>
            </a:r>
            <a:r>
              <a:rPr lang="en-US" dirty="0"/>
              <a:t>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attività</a:t>
            </a:r>
            <a:r>
              <a:rPr lang="en-US" dirty="0"/>
              <a:t> della </a:t>
            </a:r>
            <a:r>
              <a:rPr lang="en-US" dirty="0" err="1"/>
              <a:t>memoria</a:t>
            </a:r>
            <a:r>
              <a:rPr lang="en-US" dirty="0"/>
              <a:t> </a:t>
            </a:r>
            <a:r>
              <a:rPr lang="en-US" dirty="0" err="1"/>
              <a:t>merita</a:t>
            </a:r>
            <a:r>
              <a:rPr lang="en-US" dirty="0"/>
              <a:t> di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collocata</a:t>
            </a:r>
            <a:r>
              <a:rPr lang="en-US" dirty="0"/>
              <a:t> al </a:t>
            </a:r>
            <a:r>
              <a:rPr lang="en-US" dirty="0" err="1"/>
              <a:t>centro</a:t>
            </a:r>
            <a:r>
              <a:rPr lang="en-US" dirty="0"/>
              <a:t> del </a:t>
            </a:r>
            <a:r>
              <a:rPr lang="en-US" dirty="0" err="1"/>
              <a:t>nostro</a:t>
            </a:r>
            <a:r>
              <a:rPr lang="en-US" dirty="0"/>
              <a:t> </a:t>
            </a:r>
            <a:r>
              <a:rPr lang="en-US" dirty="0" err="1"/>
              <a:t>interesse</a:t>
            </a:r>
            <a:r>
              <a:rPr lang="en-US" dirty="0"/>
              <a:t> e della nostra </a:t>
            </a:r>
            <a:r>
              <a:rPr lang="en-US" dirty="0" err="1"/>
              <a:t>analisi</a:t>
            </a:r>
            <a:r>
              <a:rPr lang="en-US" dirty="0"/>
              <a:t> come </a:t>
            </a:r>
            <a:r>
              <a:rPr lang="en-US" dirty="0" err="1"/>
              <a:t>storici</a:t>
            </a:r>
            <a:r>
              <a:rPr lang="en-US" dirty="0"/>
              <a:t>. Se Mario Rossi ha </a:t>
            </a:r>
            <a:r>
              <a:rPr lang="en-US" dirty="0" err="1"/>
              <a:t>sbagliato</a:t>
            </a:r>
            <a:r>
              <a:rPr lang="en-US" dirty="0"/>
              <a:t> un </a:t>
            </a:r>
            <a:r>
              <a:rPr lang="en-US" dirty="0" err="1"/>
              <a:t>dettaglio</a:t>
            </a:r>
            <a:r>
              <a:rPr lang="en-US" dirty="0"/>
              <a:t>, un </a:t>
            </a:r>
            <a:r>
              <a:rPr lang="en-US" dirty="0" err="1"/>
              <a:t>elemento</a:t>
            </a:r>
            <a:r>
              <a:rPr lang="en-US" dirty="0"/>
              <a:t>, se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passaggi</a:t>
            </a:r>
            <a:r>
              <a:rPr lang="en-US" dirty="0"/>
              <a:t> o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episodi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ci </a:t>
            </a:r>
            <a:r>
              <a:rPr lang="en-US" dirty="0" err="1"/>
              <a:t>racconta</a:t>
            </a:r>
            <a:r>
              <a:rPr lang="en-US" dirty="0"/>
              <a:t> non </a:t>
            </a:r>
            <a:r>
              <a:rPr lang="en-US" dirty="0" err="1"/>
              <a:t>corrispondono</a:t>
            </a:r>
            <a:r>
              <a:rPr lang="en-US" dirty="0"/>
              <a:t> a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possiamo</a:t>
            </a:r>
            <a:r>
              <a:rPr lang="en-US" dirty="0"/>
              <a:t> </a:t>
            </a:r>
            <a:r>
              <a:rPr lang="en-US" dirty="0" err="1"/>
              <a:t>accertare</a:t>
            </a:r>
            <a:r>
              <a:rPr lang="en-US" dirty="0"/>
              <a:t> </a:t>
            </a:r>
            <a:r>
              <a:rPr lang="en-US" dirty="0" err="1"/>
              <a:t>tramite</a:t>
            </a:r>
            <a:r>
              <a:rPr lang="en-US" dirty="0"/>
              <a:t> </a:t>
            </a:r>
            <a:r>
              <a:rPr lang="en-US" dirty="0" err="1"/>
              <a:t>altre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sottoposto</a:t>
            </a:r>
            <a:r>
              <a:rPr lang="en-US" dirty="0"/>
              <a:t> a </a:t>
            </a:r>
            <a:r>
              <a:rPr lang="en-US" dirty="0" err="1"/>
              <a:t>vagli</a:t>
            </a:r>
            <a:r>
              <a:rPr lang="en-US" dirty="0"/>
              <a:t> di </a:t>
            </a:r>
            <a:r>
              <a:rPr lang="en-US" dirty="0" err="1"/>
              <a:t>attendibilità</a:t>
            </a:r>
            <a:r>
              <a:rPr lang="en-US" dirty="0"/>
              <a:t> e di cui </a:t>
            </a:r>
            <a:r>
              <a:rPr lang="en-US" dirty="0" err="1"/>
              <a:t>più</a:t>
            </a:r>
            <a:r>
              <a:rPr lang="en-US" dirty="0"/>
              <a:t> o </a:t>
            </a:r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siamo</a:t>
            </a:r>
            <a:r>
              <a:rPr lang="en-US" dirty="0"/>
              <a:t> </a:t>
            </a:r>
            <a:r>
              <a:rPr lang="en-US" dirty="0" err="1"/>
              <a:t>sicuri</a:t>
            </a:r>
            <a:r>
              <a:rPr lang="en-US" dirty="0"/>
              <a:t>,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dobbiamo</a:t>
            </a:r>
            <a:r>
              <a:rPr lang="en-US" dirty="0"/>
              <a:t> </a:t>
            </a:r>
            <a:r>
              <a:rPr lang="en-US" dirty="0" err="1"/>
              <a:t>individuare</a:t>
            </a:r>
            <a:r>
              <a:rPr lang="en-US" dirty="0"/>
              <a:t>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elemento</a:t>
            </a:r>
            <a:r>
              <a:rPr lang="en-US" dirty="0"/>
              <a:t> di </a:t>
            </a:r>
            <a:r>
              <a:rPr lang="en-US" dirty="0" err="1"/>
              <a:t>errore</a:t>
            </a:r>
            <a:r>
              <a:rPr lang="en-US" dirty="0"/>
              <a:t>, di </a:t>
            </a:r>
            <a:r>
              <a:rPr lang="en-US" dirty="0" err="1"/>
              <a:t>deviazione</a:t>
            </a:r>
            <a:r>
              <a:rPr lang="en-US" dirty="0"/>
              <a:t>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realtà</a:t>
            </a:r>
            <a:r>
              <a:rPr lang="en-US" dirty="0"/>
              <a:t> della </a:t>
            </a:r>
            <a:r>
              <a:rPr lang="en-US" dirty="0" err="1"/>
              <a:t>memoria</a:t>
            </a:r>
            <a:r>
              <a:rPr lang="en-US" dirty="0"/>
              <a:t> di Mario Rossi.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9450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 lo </a:t>
            </a:r>
            <a:r>
              <a:rPr lang="en-US" dirty="0" err="1" smtClean="0"/>
              <a:t>prendiamo</a:t>
            </a:r>
            <a:r>
              <a:rPr lang="en-US" dirty="0" smtClean="0"/>
              <a:t> per </a:t>
            </a:r>
            <a:r>
              <a:rPr lang="en-US" dirty="0" err="1" smtClean="0"/>
              <a:t>buono</a:t>
            </a:r>
            <a:r>
              <a:rPr lang="en-US" dirty="0" smtClean="0"/>
              <a:t> </a:t>
            </a:r>
            <a:r>
              <a:rPr lang="en-US" dirty="0" err="1" smtClean="0"/>
              <a:t>naturalmente</a:t>
            </a:r>
            <a:r>
              <a:rPr lang="en-US" dirty="0" smtClean="0"/>
              <a:t> è un </a:t>
            </a:r>
            <a:r>
              <a:rPr lang="en-US" dirty="0" err="1" smtClean="0"/>
              <a:t>gravissimo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; ma se lo </a:t>
            </a:r>
            <a:r>
              <a:rPr lang="en-US" dirty="0" err="1" smtClean="0"/>
              <a:t>individuiamo</a:t>
            </a:r>
            <a:r>
              <a:rPr lang="en-US" dirty="0" smtClean="0"/>
              <a:t> non </a:t>
            </a:r>
            <a:r>
              <a:rPr lang="en-US" dirty="0" err="1" smtClean="0"/>
              <a:t>basta</a:t>
            </a:r>
            <a:r>
              <a:rPr lang="en-US" dirty="0" smtClean="0"/>
              <a:t> dire: "Mario Rossi,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non </a:t>
            </a:r>
            <a:r>
              <a:rPr lang="en-US" dirty="0" err="1" smtClean="0"/>
              <a:t>ti</a:t>
            </a:r>
            <a:r>
              <a:rPr lang="en-US" dirty="0" smtClean="0"/>
              <a:t> credo", o </a:t>
            </a:r>
            <a:r>
              <a:rPr lang="en-US" dirty="0" err="1" smtClean="0"/>
              <a:t>addirittura</a:t>
            </a:r>
            <a:r>
              <a:rPr lang="en-US" dirty="0" smtClean="0"/>
              <a:t> "non </a:t>
            </a:r>
            <a:r>
              <a:rPr lang="en-US" dirty="0" err="1" smtClean="0"/>
              <a:t>ti</a:t>
            </a:r>
            <a:r>
              <a:rPr lang="en-US" dirty="0" smtClean="0"/>
              <a:t> credo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niente</a:t>
            </a:r>
            <a:r>
              <a:rPr lang="en-US" dirty="0" smtClean="0"/>
              <a:t>". No, </a:t>
            </a:r>
            <a:r>
              <a:rPr lang="en-US" dirty="0" err="1" smtClean="0"/>
              <a:t>quella</a:t>
            </a:r>
            <a:r>
              <a:rPr lang="en-US" dirty="0" smtClean="0"/>
              <a:t> è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preziosa</a:t>
            </a:r>
            <a:r>
              <a:rPr lang="en-US" dirty="0" smtClean="0"/>
              <a:t> </a:t>
            </a:r>
            <a:r>
              <a:rPr lang="en-US" dirty="0" err="1" smtClean="0"/>
              <a:t>opportunità</a:t>
            </a:r>
            <a:r>
              <a:rPr lang="en-US" dirty="0" smtClean="0"/>
              <a:t> per </a:t>
            </a:r>
            <a:r>
              <a:rPr lang="en-US" dirty="0" err="1" smtClean="0"/>
              <a:t>capire</a:t>
            </a:r>
            <a:r>
              <a:rPr lang="en-US" dirty="0" smtClean="0"/>
              <a:t> Mario Rossi,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pensava</a:t>
            </a:r>
            <a:r>
              <a:rPr lang="en-US" dirty="0" smtClean="0"/>
              <a:t> </a:t>
            </a:r>
            <a:r>
              <a:rPr lang="en-US" dirty="0" err="1" smtClean="0"/>
              <a:t>ieri</a:t>
            </a:r>
            <a:r>
              <a:rPr lang="en-US" dirty="0" smtClean="0"/>
              <a:t> e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pensa</a:t>
            </a:r>
            <a:r>
              <a:rPr lang="en-US" dirty="0" smtClean="0"/>
              <a:t> </a:t>
            </a:r>
            <a:r>
              <a:rPr lang="en-US" dirty="0" err="1" smtClean="0"/>
              <a:t>oggi</a:t>
            </a:r>
            <a:r>
              <a:rPr lang="en-US" dirty="0" smtClean="0"/>
              <a:t>, come ha </a:t>
            </a:r>
            <a:r>
              <a:rPr lang="en-US" dirty="0" err="1" smtClean="0"/>
              <a:t>vissuto</a:t>
            </a:r>
            <a:r>
              <a:rPr lang="en-US" dirty="0" smtClean="0"/>
              <a:t> </a:t>
            </a:r>
            <a:r>
              <a:rPr lang="en-US" dirty="0" err="1" smtClean="0"/>
              <a:t>certi</a:t>
            </a:r>
            <a:r>
              <a:rPr lang="en-US" dirty="0" smtClean="0"/>
              <a:t> </a:t>
            </a:r>
            <a:r>
              <a:rPr lang="en-US" dirty="0" err="1" smtClean="0"/>
              <a:t>passaggi</a:t>
            </a:r>
            <a:r>
              <a:rPr lang="en-US" dirty="0" smtClean="0"/>
              <a:t>,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avrebbe</a:t>
            </a:r>
            <a:r>
              <a:rPr lang="en-US" dirty="0" smtClean="0"/>
              <a:t> </a:t>
            </a:r>
            <a:r>
              <a:rPr lang="en-US" dirty="0" err="1" smtClean="0"/>
              <a:t>voluto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fosse </a:t>
            </a:r>
            <a:r>
              <a:rPr lang="en-US" dirty="0" err="1" smtClean="0"/>
              <a:t>successo</a:t>
            </a:r>
            <a:r>
              <a:rPr lang="en-US" dirty="0" smtClean="0"/>
              <a:t>, </a:t>
            </a:r>
            <a:r>
              <a:rPr lang="en-US" dirty="0" err="1" smtClean="0"/>
              <a:t>oppure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temeva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potesse</a:t>
            </a:r>
            <a:r>
              <a:rPr lang="en-US" dirty="0" smtClean="0"/>
              <a:t> </a:t>
            </a:r>
            <a:r>
              <a:rPr lang="en-US" dirty="0" err="1" smtClean="0"/>
              <a:t>succedere</a:t>
            </a:r>
            <a:r>
              <a:rPr lang="en-US" dirty="0" smtClean="0"/>
              <a:t> o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. </a:t>
            </a:r>
            <a:r>
              <a:rPr lang="en-US" dirty="0" err="1" smtClean="0"/>
              <a:t>Cioè</a:t>
            </a:r>
            <a:r>
              <a:rPr lang="en-US" dirty="0" smtClean="0"/>
              <a:t> </a:t>
            </a:r>
            <a:r>
              <a:rPr lang="en-US" dirty="0" err="1" smtClean="0"/>
              <a:t>puntiamo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riflettori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soggettività</a:t>
            </a:r>
            <a:r>
              <a:rPr lang="en-US" dirty="0" smtClean="0"/>
              <a:t> di Mario Rossi </a:t>
            </a:r>
            <a:r>
              <a:rPr lang="en-US" dirty="0" err="1" smtClean="0"/>
              <a:t>attraverso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suo</a:t>
            </a:r>
            <a:r>
              <a:rPr lang="en-US" dirty="0" smtClean="0"/>
              <a:t> </a:t>
            </a:r>
            <a:r>
              <a:rPr lang="en-US" dirty="0" err="1" smtClean="0"/>
              <a:t>racconto</a:t>
            </a:r>
            <a:r>
              <a:rPr lang="en-US" dirty="0" smtClean="0"/>
              <a:t> di </a:t>
            </a:r>
            <a:r>
              <a:rPr lang="en-US" dirty="0" err="1" smtClean="0"/>
              <a:t>memoria</a:t>
            </a:r>
            <a:r>
              <a:rPr lang="en-US" dirty="0" smtClean="0"/>
              <a:t>,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capiamo</a:t>
            </a:r>
            <a:r>
              <a:rPr lang="en-US" dirty="0" smtClean="0"/>
              <a:t>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protagonista</a:t>
            </a:r>
            <a:r>
              <a:rPr lang="en-US" dirty="0" smtClean="0"/>
              <a:t> come ha </a:t>
            </a:r>
            <a:r>
              <a:rPr lang="en-US" dirty="0" err="1" smtClean="0"/>
              <a:t>vissuto</a:t>
            </a:r>
            <a:r>
              <a:rPr lang="en-US" dirty="0" smtClean="0"/>
              <a:t> </a:t>
            </a:r>
            <a:r>
              <a:rPr lang="en-US" dirty="0" err="1" smtClean="0"/>
              <a:t>quella</a:t>
            </a:r>
            <a:r>
              <a:rPr lang="en-US" dirty="0" smtClean="0"/>
              <a:t> </a:t>
            </a:r>
            <a:r>
              <a:rPr lang="en-US" dirty="0" err="1" smtClean="0"/>
              <a:t>storia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senso</a:t>
            </a:r>
            <a:r>
              <a:rPr lang="en-US" dirty="0" smtClean="0"/>
              <a:t> le </a:t>
            </a:r>
            <a:r>
              <a:rPr lang="en-US" dirty="0" err="1" smtClean="0"/>
              <a:t>attribuisce</a:t>
            </a:r>
            <a:r>
              <a:rPr lang="en-US" dirty="0" smtClean="0"/>
              <a:t> </a:t>
            </a:r>
            <a:r>
              <a:rPr lang="en-US" dirty="0" err="1" smtClean="0"/>
              <a:t>oggi</a:t>
            </a:r>
            <a:r>
              <a:rPr lang="en-US" dirty="0" smtClean="0"/>
              <a:t>, e </a:t>
            </a:r>
            <a:r>
              <a:rPr lang="en-US" dirty="0" err="1" smtClean="0"/>
              <a:t>dunque</a:t>
            </a:r>
            <a:r>
              <a:rPr lang="en-US" dirty="0" smtClean="0"/>
              <a:t> </a:t>
            </a:r>
            <a:r>
              <a:rPr lang="en-US" dirty="0" err="1" smtClean="0"/>
              <a:t>possiamo</a:t>
            </a:r>
            <a:r>
              <a:rPr lang="en-US" dirty="0" smtClean="0"/>
              <a:t> </a:t>
            </a:r>
            <a:r>
              <a:rPr lang="en-US" dirty="0" err="1" smtClean="0"/>
              <a:t>studiare</a:t>
            </a:r>
            <a:r>
              <a:rPr lang="en-US" dirty="0" smtClean="0"/>
              <a:t> la </a:t>
            </a:r>
            <a:r>
              <a:rPr lang="en-US" dirty="0" err="1" smtClean="0"/>
              <a:t>memoria</a:t>
            </a:r>
            <a:r>
              <a:rPr lang="en-US" dirty="0" smtClean="0"/>
              <a:t>.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50572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.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solo la </a:t>
            </a:r>
            <a:r>
              <a:rPr lang="en-US" dirty="0" err="1"/>
              <a:t>memoria</a:t>
            </a:r>
            <a:r>
              <a:rPr lang="en-US" dirty="0"/>
              <a:t> come </a:t>
            </a:r>
            <a:r>
              <a:rPr lang="en-US" dirty="0" err="1"/>
              <a:t>fonte</a:t>
            </a:r>
            <a:r>
              <a:rPr lang="en-US" dirty="0"/>
              <a:t> ma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la </a:t>
            </a:r>
            <a:r>
              <a:rPr lang="en-US" dirty="0" err="1"/>
              <a:t>memoria</a:t>
            </a:r>
            <a:r>
              <a:rPr lang="en-US" dirty="0"/>
              <a:t> come </a:t>
            </a:r>
            <a:r>
              <a:rPr lang="en-US" dirty="0" err="1"/>
              <a:t>tema</a:t>
            </a:r>
            <a:r>
              <a:rPr lang="en-US" dirty="0"/>
              <a:t>, come </a:t>
            </a:r>
            <a:r>
              <a:rPr lang="en-US" dirty="0" err="1"/>
              <a:t>oggetto</a:t>
            </a:r>
            <a:r>
              <a:rPr lang="en-US" dirty="0"/>
              <a:t> di </a:t>
            </a:r>
            <a:r>
              <a:rPr lang="en-US" dirty="0" err="1"/>
              <a:t>analisi</a:t>
            </a:r>
            <a:r>
              <a:rPr lang="en-US" dirty="0"/>
              <a:t>.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chiaramente</a:t>
            </a:r>
            <a:r>
              <a:rPr lang="en-US" dirty="0"/>
              <a:t> </a:t>
            </a:r>
            <a:r>
              <a:rPr lang="en-US" dirty="0" err="1"/>
              <a:t>aggiunge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dimensione</a:t>
            </a:r>
            <a:r>
              <a:rPr lang="en-US" dirty="0"/>
              <a:t> molto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 </a:t>
            </a:r>
            <a:r>
              <a:rPr lang="en-US" dirty="0" err="1"/>
              <a:t>storica</a:t>
            </a:r>
            <a:r>
              <a:rPr lang="en-US" dirty="0"/>
              <a:t>, </a:t>
            </a:r>
            <a:r>
              <a:rPr lang="en-US" dirty="0" err="1"/>
              <a:t>cioè</a:t>
            </a:r>
            <a:r>
              <a:rPr lang="en-US" dirty="0"/>
              <a:t> </a:t>
            </a:r>
            <a:r>
              <a:rPr lang="en-US" dirty="0" err="1"/>
              <a:t>possiamo</a:t>
            </a:r>
            <a:r>
              <a:rPr lang="en-US" dirty="0"/>
              <a:t> </a:t>
            </a:r>
            <a:r>
              <a:rPr lang="en-US" dirty="0" err="1"/>
              <a:t>cercare</a:t>
            </a:r>
            <a:r>
              <a:rPr lang="en-US" dirty="0"/>
              <a:t> di </a:t>
            </a:r>
            <a:r>
              <a:rPr lang="en-US" dirty="0" err="1"/>
              <a:t>capire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 ha </a:t>
            </a:r>
            <a:r>
              <a:rPr lang="en-US" dirty="0" err="1"/>
              <a:t>voluto</a:t>
            </a:r>
            <a:r>
              <a:rPr lang="en-US" dirty="0"/>
              <a:t> dire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passato</a:t>
            </a:r>
            <a:r>
              <a:rPr lang="en-US" dirty="0"/>
              <a:t> per </a:t>
            </a:r>
            <a:r>
              <a:rPr lang="en-US" dirty="0" err="1"/>
              <a:t>una</a:t>
            </a:r>
            <a:r>
              <a:rPr lang="en-US" dirty="0"/>
              <a:t> persona,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vuol</a:t>
            </a:r>
            <a:r>
              <a:rPr lang="en-US" dirty="0"/>
              <a:t> dire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suo</a:t>
            </a:r>
            <a:r>
              <a:rPr lang="en-US" dirty="0"/>
              <a:t> presente, e </a:t>
            </a:r>
            <a:r>
              <a:rPr lang="en-US" dirty="0" err="1"/>
              <a:t>quindi</a:t>
            </a:r>
            <a:r>
              <a:rPr lang="en-US" dirty="0"/>
              <a:t> </a:t>
            </a:r>
            <a:r>
              <a:rPr lang="en-US" dirty="0" err="1"/>
              <a:t>provare</a:t>
            </a:r>
            <a:r>
              <a:rPr lang="en-US" dirty="0"/>
              <a:t> ad </a:t>
            </a:r>
            <a:r>
              <a:rPr lang="en-US" dirty="0" err="1"/>
              <a:t>esplorare</a:t>
            </a:r>
            <a:r>
              <a:rPr lang="en-US" dirty="0"/>
              <a:t>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nessi</a:t>
            </a:r>
            <a:r>
              <a:rPr lang="en-US" dirty="0"/>
              <a:t> </a:t>
            </a:r>
            <a:r>
              <a:rPr lang="en-US" dirty="0" err="1"/>
              <a:t>piuttosto</a:t>
            </a:r>
            <a:r>
              <a:rPr lang="en-US" dirty="0"/>
              <a:t> </a:t>
            </a:r>
            <a:r>
              <a:rPr lang="en-US" dirty="0" err="1"/>
              <a:t>complessi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uniscono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tempi.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87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natura</a:t>
            </a:r>
            <a:r>
              <a:rPr lang="en-US" dirty="0"/>
              <a:t> </a:t>
            </a:r>
            <a:r>
              <a:rPr lang="en-US" dirty="0" err="1"/>
              <a:t>costruita</a:t>
            </a:r>
            <a:r>
              <a:rPr lang="en-US" dirty="0"/>
              <a:t> della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orale</a:t>
            </a:r>
            <a:r>
              <a:rPr lang="en-US" dirty="0"/>
              <a:t>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co-</a:t>
            </a:r>
            <a:r>
              <a:rPr lang="en-US" dirty="0" err="1"/>
              <a:t>creata</a:t>
            </a:r>
            <a:r>
              <a:rPr lang="en-US" dirty="0"/>
              <a:t> da parte di figure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vengono</a:t>
            </a:r>
            <a:r>
              <a:rPr lang="en-US" dirty="0"/>
              <a:t> dal </a:t>
            </a:r>
            <a:r>
              <a:rPr lang="en-US" dirty="0" err="1"/>
              <a:t>mondo</a:t>
            </a:r>
            <a:r>
              <a:rPr lang="en-US" dirty="0"/>
              <a:t> della </a:t>
            </a:r>
            <a:r>
              <a:rPr lang="en-US" dirty="0" err="1"/>
              <a:t>ricerca</a:t>
            </a:r>
            <a:r>
              <a:rPr lang="en-US" dirty="0"/>
              <a:t> o della </a:t>
            </a:r>
            <a:r>
              <a:rPr lang="en-US" dirty="0" err="1"/>
              <a:t>conservazione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documenti</a:t>
            </a:r>
            <a:r>
              <a:rPr lang="en-US" dirty="0"/>
              <a:t>. </a:t>
            </a:r>
            <a:r>
              <a:rPr lang="en-US" dirty="0" err="1"/>
              <a:t>Quindi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tratta</a:t>
            </a:r>
            <a:r>
              <a:rPr lang="en-US" dirty="0"/>
              <a:t> di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esistono</a:t>
            </a:r>
            <a:r>
              <a:rPr lang="en-US" dirty="0"/>
              <a:t> </a:t>
            </a:r>
            <a:r>
              <a:rPr lang="en-US" dirty="0" err="1"/>
              <a:t>indipendentemente</a:t>
            </a:r>
            <a:r>
              <a:rPr lang="en-US" dirty="0"/>
              <a:t> </a:t>
            </a:r>
            <a:r>
              <a:rPr lang="en-US" dirty="0" err="1"/>
              <a:t>dall'attività</a:t>
            </a:r>
            <a:r>
              <a:rPr lang="en-US" dirty="0"/>
              <a:t> di </a:t>
            </a:r>
            <a:r>
              <a:rPr lang="en-US" dirty="0" err="1"/>
              <a:t>ricerca</a:t>
            </a:r>
            <a:r>
              <a:rPr lang="en-US" dirty="0"/>
              <a:t>, ma di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spesso</a:t>
            </a:r>
            <a:r>
              <a:rPr lang="en-US" dirty="0"/>
              <a:t> e </a:t>
            </a:r>
            <a:r>
              <a:rPr lang="en-US" dirty="0" err="1"/>
              <a:t>volentieri</a:t>
            </a:r>
            <a:r>
              <a:rPr lang="en-US" dirty="0"/>
              <a:t> </a:t>
            </a:r>
            <a:r>
              <a:rPr lang="en-US" dirty="0" err="1"/>
              <a:t>nascono</a:t>
            </a:r>
            <a:r>
              <a:rPr lang="en-US" dirty="0"/>
              <a:t> da 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dirty="0" err="1"/>
              <a:t>stessa</a:t>
            </a:r>
            <a:r>
              <a:rPr lang="en-US" dirty="0"/>
              <a:t> </a:t>
            </a:r>
            <a:r>
              <a:rPr lang="en-US" dirty="0" err="1"/>
              <a:t>attività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096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la </a:t>
            </a:r>
            <a:r>
              <a:rPr lang="en-US" dirty="0"/>
              <a:t>gran parte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storici</a:t>
            </a:r>
            <a:r>
              <a:rPr lang="en-US" dirty="0"/>
              <a:t> </a:t>
            </a:r>
            <a:r>
              <a:rPr lang="en-US" dirty="0" err="1"/>
              <a:t>utilizziamo</a:t>
            </a:r>
            <a:r>
              <a:rPr lang="en-US" dirty="0"/>
              <a:t> </a:t>
            </a:r>
            <a:r>
              <a:rPr lang="en-US" dirty="0" err="1"/>
              <a:t>presenta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aspetti</a:t>
            </a:r>
            <a:r>
              <a:rPr lang="en-US" dirty="0"/>
              <a:t> di </a:t>
            </a:r>
            <a:r>
              <a:rPr lang="en-US" dirty="0" err="1"/>
              <a:t>costruzione</a:t>
            </a:r>
            <a:r>
              <a:rPr lang="en-US" dirty="0"/>
              <a:t>, </a:t>
            </a: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presentano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profili</a:t>
            </a:r>
            <a:r>
              <a:rPr lang="en-US" dirty="0"/>
              <a:t> </a:t>
            </a:r>
            <a:r>
              <a:rPr lang="en-US" dirty="0" err="1"/>
              <a:t>forti</a:t>
            </a:r>
            <a:r>
              <a:rPr lang="en-US" dirty="0"/>
              <a:t> di </a:t>
            </a:r>
            <a:r>
              <a:rPr lang="en-US" dirty="0" err="1"/>
              <a:t>intenzionalità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Vi </a:t>
            </a:r>
            <a:r>
              <a:rPr lang="en-US" dirty="0"/>
              <a:t>è </a:t>
            </a:r>
            <a:r>
              <a:rPr lang="en-US" dirty="0" err="1"/>
              <a:t>intenzionalità</a:t>
            </a:r>
            <a:r>
              <a:rPr lang="en-US" dirty="0"/>
              <a:t> ad </a:t>
            </a:r>
            <a:r>
              <a:rPr lang="en-US" dirty="0" err="1"/>
              <a:t>esempio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oggi</a:t>
            </a:r>
            <a:r>
              <a:rPr lang="en-US" dirty="0"/>
              <a:t> </a:t>
            </a:r>
            <a:r>
              <a:rPr lang="en-US" dirty="0" err="1"/>
              <a:t>troviamo</a:t>
            </a:r>
            <a:r>
              <a:rPr lang="en-US" dirty="0"/>
              <a:t>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archivi</a:t>
            </a:r>
            <a:r>
              <a:rPr lang="en-US" dirty="0"/>
              <a:t>,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tradizionali</a:t>
            </a:r>
            <a:r>
              <a:rPr lang="en-US" dirty="0"/>
              <a:t> - </a:t>
            </a:r>
            <a:r>
              <a:rPr lang="en-US" dirty="0" err="1"/>
              <a:t>anche</a:t>
            </a:r>
            <a:r>
              <a:rPr lang="en-US" dirty="0"/>
              <a:t> se </a:t>
            </a:r>
            <a:r>
              <a:rPr lang="en-US" dirty="0" err="1"/>
              <a:t>sta</a:t>
            </a:r>
            <a:r>
              <a:rPr lang="en-US" dirty="0"/>
              <a:t> </a:t>
            </a:r>
            <a:r>
              <a:rPr lang="en-US" dirty="0" err="1"/>
              <a:t>parecchio</a:t>
            </a:r>
            <a:r>
              <a:rPr lang="en-US" dirty="0"/>
              <a:t> </a:t>
            </a:r>
            <a:r>
              <a:rPr lang="en-US" dirty="0" err="1"/>
              <a:t>perdendo</a:t>
            </a:r>
            <a:r>
              <a:rPr lang="en-US" dirty="0"/>
              <a:t> </a:t>
            </a:r>
            <a:r>
              <a:rPr lang="en-US" dirty="0" err="1"/>
              <a:t>pregnanza</a:t>
            </a:r>
            <a:r>
              <a:rPr lang="en-US" dirty="0"/>
              <a:t> la </a:t>
            </a:r>
            <a:r>
              <a:rPr lang="en-US" dirty="0" err="1"/>
              <a:t>distinzione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tradizionali</a:t>
            </a:r>
            <a:r>
              <a:rPr lang="en-US" dirty="0"/>
              <a:t> e non -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per </a:t>
            </a:r>
            <a:r>
              <a:rPr lang="en-US" dirty="0" err="1"/>
              <a:t>lungo</a:t>
            </a:r>
            <a:r>
              <a:rPr lang="en-US" dirty="0"/>
              <a:t> tempo </a:t>
            </a:r>
            <a:r>
              <a:rPr lang="en-US" dirty="0" err="1"/>
              <a:t>sono</a:t>
            </a:r>
            <a:r>
              <a:rPr lang="en-US" dirty="0"/>
              <a:t> state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canoniche</a:t>
            </a:r>
            <a:r>
              <a:rPr lang="en-US" dirty="0"/>
              <a:t> della </a:t>
            </a:r>
            <a:r>
              <a:rPr lang="en-US" dirty="0" err="1"/>
              <a:t>ricerca</a:t>
            </a:r>
            <a:r>
              <a:rPr lang="en-US" dirty="0"/>
              <a:t> </a:t>
            </a:r>
            <a:r>
              <a:rPr lang="en-US" dirty="0" err="1"/>
              <a:t>storica</a:t>
            </a:r>
            <a:r>
              <a:rPr lang="en-US" dirty="0"/>
              <a:t>, </a:t>
            </a:r>
            <a:r>
              <a:rPr lang="en-US" dirty="0" err="1"/>
              <a:t>ossia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documenti</a:t>
            </a:r>
            <a:r>
              <a:rPr lang="en-US" dirty="0"/>
              <a:t> </a:t>
            </a:r>
            <a:r>
              <a:rPr lang="en-US" dirty="0" err="1"/>
              <a:t>ufficiali</a:t>
            </a:r>
            <a:r>
              <a:rPr lang="en-US" dirty="0"/>
              <a:t> </a:t>
            </a:r>
            <a:r>
              <a:rPr lang="en-US" dirty="0" err="1"/>
              <a:t>conservati</a:t>
            </a:r>
            <a:r>
              <a:rPr lang="en-US" dirty="0"/>
              <a:t> </a:t>
            </a:r>
            <a:r>
              <a:rPr lang="en-US" dirty="0" err="1"/>
              <a:t>presso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Archivi</a:t>
            </a:r>
            <a:r>
              <a:rPr lang="en-US" dirty="0"/>
              <a:t> di </a:t>
            </a:r>
            <a:r>
              <a:rPr lang="en-US" dirty="0" err="1"/>
              <a:t>Stato</a:t>
            </a:r>
            <a:r>
              <a:rPr lang="en-US" dirty="0"/>
              <a:t>, le </a:t>
            </a:r>
            <a:r>
              <a:rPr lang="en-US" dirty="0" err="1"/>
              <a:t>fonti</a:t>
            </a:r>
            <a:r>
              <a:rPr lang="en-US" dirty="0"/>
              <a:t> a </a:t>
            </a:r>
            <a:r>
              <a:rPr lang="en-US" dirty="0" err="1"/>
              <a:t>stampa</a:t>
            </a:r>
            <a:r>
              <a:rPr lang="en-US" dirty="0"/>
              <a:t>, </a:t>
            </a:r>
            <a:r>
              <a:rPr lang="en-US" dirty="0" err="1"/>
              <a:t>tutto</a:t>
            </a:r>
            <a:r>
              <a:rPr lang="en-US" dirty="0"/>
              <a:t> </a:t>
            </a:r>
            <a:r>
              <a:rPr lang="en-US" dirty="0" err="1"/>
              <a:t>ciò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è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pubblicato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edito</a:t>
            </a:r>
            <a:r>
              <a:rPr lang="en-US" dirty="0"/>
              <a:t> (</a:t>
            </a:r>
            <a:r>
              <a:rPr lang="en-US" dirty="0" err="1"/>
              <a:t>prevalentemente</a:t>
            </a:r>
            <a:r>
              <a:rPr lang="en-US" dirty="0"/>
              <a:t> 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/>
              <a:t>scritte</a:t>
            </a:r>
            <a:r>
              <a:rPr lang="en-US" dirty="0"/>
              <a:t> di </a:t>
            </a:r>
            <a:r>
              <a:rPr lang="en-US" dirty="0" err="1"/>
              <a:t>natura</a:t>
            </a:r>
            <a:r>
              <a:rPr lang="en-US" dirty="0"/>
              <a:t> </a:t>
            </a:r>
            <a:r>
              <a:rPr lang="en-US" dirty="0" err="1"/>
              <a:t>pubblica</a:t>
            </a:r>
            <a:r>
              <a:rPr lang="en-US" dirty="0"/>
              <a:t>,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qualche</a:t>
            </a:r>
            <a:r>
              <a:rPr lang="en-US" dirty="0"/>
              <a:t> </a:t>
            </a:r>
            <a:r>
              <a:rPr lang="en-US" dirty="0" err="1"/>
              <a:t>scrittura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 dirty="0"/>
              <a:t> ma di elite </a:t>
            </a:r>
            <a:r>
              <a:rPr lang="en-US" dirty="0" err="1"/>
              <a:t>sociali</a:t>
            </a:r>
            <a:r>
              <a:rPr lang="en-US" dirty="0"/>
              <a:t>, </a:t>
            </a:r>
            <a:r>
              <a:rPr lang="en-US" dirty="0" err="1"/>
              <a:t>politiche</a:t>
            </a:r>
            <a:r>
              <a:rPr lang="en-US" dirty="0"/>
              <a:t>, </a:t>
            </a:r>
            <a:r>
              <a:rPr lang="en-US" dirty="0" err="1"/>
              <a:t>economiche</a:t>
            </a:r>
            <a:r>
              <a:rPr lang="en-US" dirty="0"/>
              <a:t> </a:t>
            </a:r>
            <a:r>
              <a:rPr lang="en-US" dirty="0" err="1" smtClean="0"/>
              <a:t>ecc</a:t>
            </a: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44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.). </a:t>
            </a:r>
            <a:r>
              <a:rPr lang="en-US" dirty="0" err="1" smtClean="0"/>
              <a:t>Naturalmente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queste</a:t>
            </a:r>
            <a:r>
              <a:rPr lang="en-US" dirty="0" smtClean="0"/>
              <a:t> </a:t>
            </a:r>
            <a:r>
              <a:rPr lang="en-US" dirty="0" err="1" smtClean="0"/>
              <a:t>fonti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state </a:t>
            </a:r>
            <a:r>
              <a:rPr lang="en-US" dirty="0" err="1" smtClean="0"/>
              <a:t>costruite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autori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le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prodotte</a:t>
            </a:r>
            <a:r>
              <a:rPr lang="en-US" dirty="0" smtClean="0"/>
              <a:t> a </a:t>
            </a:r>
            <a:r>
              <a:rPr lang="en-US" dirty="0" err="1" smtClean="0"/>
              <a:t>partire</a:t>
            </a:r>
            <a:r>
              <a:rPr lang="en-US" dirty="0" smtClean="0"/>
              <a:t> da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stessi</a:t>
            </a:r>
            <a:r>
              <a:rPr lang="en-US" dirty="0" smtClean="0"/>
              <a:t>, </a:t>
            </a:r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situazione</a:t>
            </a:r>
            <a:r>
              <a:rPr lang="en-US" dirty="0" smtClean="0"/>
              <a:t> in cui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trovavano</a:t>
            </a:r>
            <a:r>
              <a:rPr lang="en-US" dirty="0" smtClean="0"/>
              <a:t>,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finalità</a:t>
            </a:r>
            <a:r>
              <a:rPr lang="en-US" dirty="0" smtClean="0"/>
              <a:t> per cui le </a:t>
            </a:r>
            <a:r>
              <a:rPr lang="en-US" dirty="0" err="1" smtClean="0"/>
              <a:t>producevano</a:t>
            </a:r>
            <a:r>
              <a:rPr lang="en-US" dirty="0" smtClean="0"/>
              <a:t>. </a:t>
            </a:r>
            <a:r>
              <a:rPr lang="en-US" dirty="0" err="1" smtClean="0"/>
              <a:t>Prendiamo</a:t>
            </a:r>
            <a:r>
              <a:rPr lang="en-US" dirty="0" smtClean="0"/>
              <a:t> in </a:t>
            </a:r>
            <a:r>
              <a:rPr lang="en-US" dirty="0" err="1" smtClean="0"/>
              <a:t>esame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fonte</a:t>
            </a:r>
            <a:r>
              <a:rPr lang="en-US" dirty="0" smtClean="0"/>
              <a:t> </a:t>
            </a:r>
            <a:r>
              <a:rPr lang="en-US" dirty="0" err="1" smtClean="0"/>
              <a:t>ultratradizionale</a:t>
            </a:r>
            <a:r>
              <a:rPr lang="en-US" dirty="0" smtClean="0"/>
              <a:t>, le carte di </a:t>
            </a:r>
            <a:r>
              <a:rPr lang="en-US" dirty="0" err="1" smtClean="0"/>
              <a:t>polizia</a:t>
            </a:r>
            <a:r>
              <a:rPr lang="en-US" dirty="0" smtClean="0"/>
              <a:t>. Un </a:t>
            </a:r>
            <a:r>
              <a:rPr lang="en-US" dirty="0" err="1" smtClean="0"/>
              <a:t>rapporto</a:t>
            </a:r>
            <a:r>
              <a:rPr lang="en-US" dirty="0" smtClean="0"/>
              <a:t> delle </a:t>
            </a:r>
            <a:r>
              <a:rPr lang="en-US" dirty="0" err="1" smtClean="0"/>
              <a:t>forze</a:t>
            </a:r>
            <a:r>
              <a:rPr lang="en-US" dirty="0" smtClean="0"/>
              <a:t> </a:t>
            </a:r>
            <a:r>
              <a:rPr lang="en-US" dirty="0" err="1" smtClean="0"/>
              <a:t>dell'ordine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un </a:t>
            </a:r>
            <a:r>
              <a:rPr lang="en-US" dirty="0" err="1" smtClean="0"/>
              <a:t>evento</a:t>
            </a:r>
            <a:r>
              <a:rPr lang="en-US" dirty="0" smtClean="0"/>
              <a:t>,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sciopero</a:t>
            </a:r>
            <a:r>
              <a:rPr lang="en-US" dirty="0" smtClean="0"/>
              <a:t> o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manifestazione</a:t>
            </a:r>
            <a:r>
              <a:rPr lang="en-US" dirty="0" smtClean="0"/>
              <a:t> </a:t>
            </a:r>
            <a:r>
              <a:rPr lang="en-US" dirty="0" err="1" smtClean="0"/>
              <a:t>naturalmente</a:t>
            </a:r>
            <a:r>
              <a:rPr lang="en-US" dirty="0" smtClean="0"/>
              <a:t> </a:t>
            </a:r>
            <a:r>
              <a:rPr lang="en-US" dirty="0" err="1" smtClean="0"/>
              <a:t>nasce</a:t>
            </a:r>
            <a:r>
              <a:rPr lang="en-US" dirty="0" smtClean="0"/>
              <a:t> </a:t>
            </a:r>
            <a:r>
              <a:rPr lang="en-US" dirty="0" err="1" smtClean="0"/>
              <a:t>perché</a:t>
            </a:r>
            <a:r>
              <a:rPr lang="en-US" dirty="0" smtClean="0"/>
              <a:t> </a:t>
            </a:r>
            <a:r>
              <a:rPr lang="en-US" dirty="0" err="1" smtClean="0"/>
              <a:t>qualcuno</a:t>
            </a:r>
            <a:r>
              <a:rPr lang="en-US" dirty="0" smtClean="0"/>
              <a:t> lo </a:t>
            </a:r>
            <a:r>
              <a:rPr lang="en-US" dirty="0" err="1" smtClean="0"/>
              <a:t>scrive</a:t>
            </a:r>
            <a:r>
              <a:rPr lang="en-US" dirty="0" smtClean="0"/>
              <a:t> (un </a:t>
            </a:r>
            <a:r>
              <a:rPr lang="en-US" dirty="0" err="1" smtClean="0"/>
              <a:t>funzionario</a:t>
            </a:r>
            <a:r>
              <a:rPr lang="en-US" dirty="0" smtClean="0"/>
              <a:t> o un </a:t>
            </a:r>
            <a:r>
              <a:rPr lang="en-US" dirty="0" err="1" smtClean="0"/>
              <a:t>esponente</a:t>
            </a:r>
            <a:r>
              <a:rPr lang="en-US" dirty="0" smtClean="0"/>
              <a:t> delle </a:t>
            </a:r>
            <a:r>
              <a:rPr lang="en-US" dirty="0" err="1" smtClean="0"/>
              <a:t>forze</a:t>
            </a:r>
            <a:r>
              <a:rPr lang="en-US" dirty="0" smtClean="0"/>
              <a:t> </a:t>
            </a:r>
            <a:r>
              <a:rPr lang="en-US" dirty="0" err="1" smtClean="0"/>
              <a:t>dell'ordine</a:t>
            </a:r>
            <a:r>
              <a:rPr lang="en-US" dirty="0" smtClean="0"/>
              <a:t>), </a:t>
            </a:r>
            <a:r>
              <a:rPr lang="en-US" dirty="0" err="1" smtClean="0"/>
              <a:t>perché</a:t>
            </a:r>
            <a:r>
              <a:rPr lang="en-US" dirty="0" smtClean="0"/>
              <a:t> lo </a:t>
            </a:r>
            <a:r>
              <a:rPr lang="en-US" dirty="0" err="1" smtClean="0"/>
              <a:t>scrive</a:t>
            </a:r>
            <a:r>
              <a:rPr lang="en-US" dirty="0" smtClean="0"/>
              <a:t> secondo </a:t>
            </a:r>
            <a:r>
              <a:rPr lang="en-US" dirty="0" err="1" smtClean="0"/>
              <a:t>certi</a:t>
            </a:r>
            <a:r>
              <a:rPr lang="en-US" dirty="0" smtClean="0"/>
              <a:t> </a:t>
            </a:r>
            <a:r>
              <a:rPr lang="en-US" dirty="0" err="1" smtClean="0"/>
              <a:t>canoni</a:t>
            </a:r>
            <a:r>
              <a:rPr lang="en-US" dirty="0" smtClean="0"/>
              <a:t>, </a:t>
            </a:r>
            <a:r>
              <a:rPr lang="en-US" dirty="0" err="1" smtClean="0"/>
              <a:t>perché</a:t>
            </a:r>
            <a:r>
              <a:rPr lang="en-US" dirty="0" smtClean="0"/>
              <a:t> lo </a:t>
            </a:r>
            <a:r>
              <a:rPr lang="en-US" dirty="0" err="1" smtClean="0"/>
              <a:t>scrive</a:t>
            </a:r>
            <a:r>
              <a:rPr lang="en-US" dirty="0" smtClean="0"/>
              <a:t> a </a:t>
            </a:r>
            <a:r>
              <a:rPr lang="en-US" dirty="0" err="1" smtClean="0"/>
              <a:t>qualcuno</a:t>
            </a:r>
            <a:r>
              <a:rPr lang="en-US" dirty="0" smtClean="0"/>
              <a:t>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r>
              <a:rPr lang="en-US" dirty="0" smtClean="0"/>
              <a:t>, </a:t>
            </a:r>
            <a:r>
              <a:rPr lang="en-US" dirty="0" err="1" smtClean="0"/>
              <a:t>perché</a:t>
            </a:r>
            <a:r>
              <a:rPr lang="en-US" dirty="0" smtClean="0"/>
              <a:t> lo </a:t>
            </a:r>
            <a:r>
              <a:rPr lang="en-US" dirty="0" err="1" smtClean="0"/>
              <a:t>scrive</a:t>
            </a:r>
            <a:r>
              <a:rPr lang="en-US" dirty="0" smtClean="0"/>
              <a:t> </a:t>
            </a:r>
            <a:r>
              <a:rPr lang="en-US" dirty="0" err="1" smtClean="0"/>
              <a:t>appunto</a:t>
            </a:r>
            <a:r>
              <a:rPr lang="en-US" dirty="0" smtClean="0"/>
              <a:t> </a:t>
            </a:r>
            <a:r>
              <a:rPr lang="en-US" dirty="0" err="1" smtClean="0"/>
              <a:t>all'interno</a:t>
            </a:r>
            <a:r>
              <a:rPr lang="en-US" dirty="0" smtClean="0"/>
              <a:t> di un </a:t>
            </a:r>
            <a:r>
              <a:rPr lang="en-US" dirty="0" err="1" smtClean="0"/>
              <a:t>contesto</a:t>
            </a:r>
            <a:r>
              <a:rPr lang="en-US" dirty="0" smtClean="0"/>
              <a:t> di </a:t>
            </a:r>
            <a:r>
              <a:rPr lang="en-US" dirty="0" err="1" smtClean="0"/>
              <a:t>produzione</a:t>
            </a:r>
            <a:r>
              <a:rPr lang="en-US" dirty="0" smtClean="0"/>
              <a:t> e a </a:t>
            </a:r>
            <a:r>
              <a:rPr lang="en-US" dirty="0" err="1" smtClean="0"/>
              <a:t>partire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personalità</a:t>
            </a:r>
            <a:r>
              <a:rPr lang="en-US" dirty="0"/>
              <a:t>,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visione</a:t>
            </a:r>
            <a:r>
              <a:rPr lang="en-US" dirty="0"/>
              <a:t> del </a:t>
            </a:r>
            <a:r>
              <a:rPr lang="en-US" dirty="0" err="1"/>
              <a:t>mondo</a:t>
            </a:r>
            <a:r>
              <a:rPr lang="en-US" dirty="0"/>
              <a:t>, dal </a:t>
            </a:r>
            <a:r>
              <a:rPr lang="en-US" dirty="0" err="1"/>
              <a:t>lavoro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fa e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funzione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ha. </a:t>
            </a:r>
            <a:r>
              <a:rPr lang="en-US" dirty="0" err="1"/>
              <a:t>Fondamentalmente</a:t>
            </a:r>
            <a:r>
              <a:rPr lang="en-US" dirty="0"/>
              <a:t> con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vuole</a:t>
            </a:r>
            <a:r>
              <a:rPr lang="en-US" dirty="0"/>
              <a:t> dire </a:t>
            </a:r>
            <a:r>
              <a:rPr lang="en-US" dirty="0" err="1"/>
              <a:t>qualcosa</a:t>
            </a:r>
            <a:r>
              <a:rPr lang="en-US" dirty="0"/>
              <a:t> a </a:t>
            </a:r>
            <a:r>
              <a:rPr lang="en-US" dirty="0" err="1"/>
              <a:t>qualcuno</a:t>
            </a:r>
            <a:r>
              <a:rPr lang="en-US" dirty="0"/>
              <a:t>. </a:t>
            </a:r>
            <a:r>
              <a:rPr lang="en-US" dirty="0" err="1"/>
              <a:t>Quindi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questa</a:t>
            </a:r>
            <a:r>
              <a:rPr lang="en-US" dirty="0"/>
              <a:t> la </a:t>
            </a:r>
            <a:r>
              <a:rPr lang="en-US" dirty="0" err="1"/>
              <a:t>possiamo</a:t>
            </a:r>
            <a:r>
              <a:rPr lang="en-US" dirty="0"/>
              <a:t> </a:t>
            </a:r>
            <a:r>
              <a:rPr lang="en-US" dirty="0" err="1"/>
              <a:t>considerare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un piano </a:t>
            </a:r>
            <a:r>
              <a:rPr lang="en-US" dirty="0" err="1"/>
              <a:t>diverso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costruita</a:t>
            </a:r>
            <a:r>
              <a:rPr lang="en-US" dirty="0"/>
              <a:t>.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9630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questione</a:t>
            </a:r>
            <a:r>
              <a:rPr lang="en-US" dirty="0"/>
              <a:t> </a:t>
            </a:r>
            <a:r>
              <a:rPr lang="en-US" dirty="0" err="1"/>
              <a:t>dell'intenzionalità</a:t>
            </a:r>
            <a:r>
              <a:rPr lang="en-US" dirty="0"/>
              <a:t> non solo </a:t>
            </a:r>
            <a:r>
              <a:rPr lang="en-US" dirty="0" err="1"/>
              <a:t>sul</a:t>
            </a:r>
            <a:r>
              <a:rPr lang="en-US" dirty="0"/>
              <a:t> piano della </a:t>
            </a:r>
            <a:r>
              <a:rPr lang="en-US" dirty="0" err="1"/>
              <a:t>produzione</a:t>
            </a:r>
            <a:r>
              <a:rPr lang="en-US" dirty="0"/>
              <a:t> della </a:t>
            </a:r>
            <a:r>
              <a:rPr lang="en-US" dirty="0" err="1"/>
              <a:t>fonte</a:t>
            </a:r>
            <a:r>
              <a:rPr lang="en-US" dirty="0"/>
              <a:t> ma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della </a:t>
            </a:r>
            <a:r>
              <a:rPr lang="en-US" dirty="0" err="1"/>
              <a:t>conservazione</a:t>
            </a:r>
            <a:r>
              <a:rPr lang="en-US" dirty="0"/>
              <a:t>. </a:t>
            </a:r>
            <a:r>
              <a:rPr lang="en-US" dirty="0" err="1"/>
              <a:t>Cioè</a:t>
            </a:r>
            <a:r>
              <a:rPr lang="en-US" dirty="0"/>
              <a:t> </a:t>
            </a:r>
            <a:r>
              <a:rPr lang="en-US" dirty="0" err="1"/>
              <a:t>dobbiamo</a:t>
            </a:r>
            <a:r>
              <a:rPr lang="en-US" dirty="0"/>
              <a:t> </a:t>
            </a:r>
            <a:r>
              <a:rPr lang="en-US" dirty="0" err="1"/>
              <a:t>chiederci</a:t>
            </a:r>
            <a:r>
              <a:rPr lang="en-US" dirty="0"/>
              <a:t>: come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smtClean="0"/>
              <a:t>2014 </a:t>
            </a:r>
            <a:r>
              <a:rPr lang="en-US" dirty="0" err="1"/>
              <a:t>conducendo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nostra </a:t>
            </a:r>
            <a:r>
              <a:rPr lang="en-US" dirty="0" err="1"/>
              <a:t>ricerca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un </a:t>
            </a:r>
            <a:r>
              <a:rPr lang="en-US" dirty="0" err="1"/>
              <a:t>determinato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troviamo</a:t>
            </a:r>
            <a:r>
              <a:rPr lang="en-US" dirty="0"/>
              <a:t>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archivi</a:t>
            </a:r>
            <a:r>
              <a:rPr lang="en-US" dirty="0"/>
              <a:t> o in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istituti</a:t>
            </a:r>
            <a:r>
              <a:rPr lang="en-US" dirty="0"/>
              <a:t> di </a:t>
            </a:r>
            <a:r>
              <a:rPr lang="en-US" dirty="0" err="1"/>
              <a:t>conservazione</a:t>
            </a:r>
            <a:r>
              <a:rPr lang="en-US" dirty="0"/>
              <a:t> </a:t>
            </a:r>
            <a:r>
              <a:rPr lang="en-US" dirty="0" err="1"/>
              <a:t>certe</a:t>
            </a:r>
            <a:r>
              <a:rPr lang="en-US" dirty="0"/>
              <a:t> </a:t>
            </a:r>
            <a:r>
              <a:rPr lang="en-US" dirty="0" err="1"/>
              <a:t>fonti</a:t>
            </a:r>
            <a:r>
              <a:rPr lang="en-US" dirty="0"/>
              <a:t> e non </a:t>
            </a:r>
            <a:r>
              <a:rPr lang="en-US" dirty="0" err="1"/>
              <a:t>altre</a:t>
            </a:r>
            <a:r>
              <a:rPr lang="en-US" dirty="0"/>
              <a:t>, </a:t>
            </a:r>
            <a:r>
              <a:rPr lang="en-US" dirty="0" err="1"/>
              <a:t>certi</a:t>
            </a:r>
            <a:r>
              <a:rPr lang="en-US" dirty="0"/>
              <a:t> </a:t>
            </a:r>
            <a:r>
              <a:rPr lang="en-US" dirty="0" err="1"/>
              <a:t>documenti</a:t>
            </a:r>
            <a:r>
              <a:rPr lang="en-US" dirty="0"/>
              <a:t> e non </a:t>
            </a:r>
            <a:r>
              <a:rPr lang="en-US" dirty="0" err="1"/>
              <a:t>altri</a:t>
            </a:r>
            <a:r>
              <a:rPr lang="en-US" dirty="0"/>
              <a:t>? </a:t>
            </a: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troviamo</a:t>
            </a:r>
            <a:r>
              <a:rPr lang="en-US" dirty="0"/>
              <a:t> le carte di </a:t>
            </a:r>
            <a:r>
              <a:rPr lang="en-US" dirty="0" err="1"/>
              <a:t>polizia</a:t>
            </a:r>
            <a:r>
              <a:rPr lang="en-US" dirty="0"/>
              <a:t> e non </a:t>
            </a:r>
            <a:r>
              <a:rPr lang="en-US" dirty="0" err="1"/>
              <a:t>qualcos'altro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la gran parte della </a:t>
            </a:r>
            <a:r>
              <a:rPr lang="en-US" dirty="0" err="1"/>
              <a:t>documentazione</a:t>
            </a:r>
            <a:r>
              <a:rPr lang="en-US" dirty="0"/>
              <a:t> - </a:t>
            </a:r>
            <a:r>
              <a:rPr lang="en-US" dirty="0" err="1"/>
              <a:t>letteralmente</a:t>
            </a:r>
            <a:r>
              <a:rPr lang="en-US" dirty="0"/>
              <a:t> di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genere</a:t>
            </a:r>
            <a:r>
              <a:rPr lang="en-US" dirty="0"/>
              <a:t> -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/>
              <a:t>perduta</a:t>
            </a:r>
            <a:r>
              <a:rPr lang="en-US" dirty="0"/>
              <a:t>: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conservato</a:t>
            </a:r>
            <a:r>
              <a:rPr lang="en-US" dirty="0"/>
              <a:t> è solo </a:t>
            </a:r>
            <a:r>
              <a:rPr lang="en-US" dirty="0" err="1"/>
              <a:t>una</a:t>
            </a:r>
            <a:r>
              <a:rPr lang="en-US" dirty="0"/>
              <a:t> parte. </a:t>
            </a:r>
            <a:endParaRPr lang="en-US" dirty="0" smtClean="0"/>
          </a:p>
          <a:p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criteri</a:t>
            </a:r>
            <a:r>
              <a:rPr lang="en-US" dirty="0"/>
              <a:t> di </a:t>
            </a:r>
            <a:r>
              <a:rPr lang="en-US" dirty="0" err="1"/>
              <a:t>conservazione</a:t>
            </a:r>
            <a:r>
              <a:rPr lang="en-US" dirty="0"/>
              <a:t> non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neutrali</a:t>
            </a:r>
            <a:r>
              <a:rPr lang="en-US" dirty="0"/>
              <a:t> ma </a:t>
            </a:r>
            <a:r>
              <a:rPr lang="en-US" dirty="0" err="1"/>
              <a:t>riflettono</a:t>
            </a:r>
            <a:r>
              <a:rPr lang="en-US" dirty="0"/>
              <a:t> delle </a:t>
            </a:r>
            <a:r>
              <a:rPr lang="en-US" dirty="0" err="1"/>
              <a:t>priorità</a:t>
            </a:r>
            <a:r>
              <a:rPr lang="en-US" dirty="0"/>
              <a:t> in termini di </a:t>
            </a:r>
            <a:r>
              <a:rPr lang="en-US" dirty="0" err="1"/>
              <a:t>importanza</a:t>
            </a:r>
            <a:r>
              <a:rPr lang="en-US" dirty="0"/>
              <a:t>, di </a:t>
            </a:r>
            <a:r>
              <a:rPr lang="en-US" dirty="0" err="1"/>
              <a:t>significatività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vengono</a:t>
            </a:r>
            <a:r>
              <a:rPr lang="en-US" dirty="0"/>
              <a:t> </a:t>
            </a:r>
            <a:r>
              <a:rPr lang="en-US" dirty="0" err="1"/>
              <a:t>attribuite</a:t>
            </a:r>
            <a:r>
              <a:rPr lang="en-US" dirty="0"/>
              <a:t> a </a:t>
            </a:r>
            <a:r>
              <a:rPr lang="en-US" dirty="0" err="1"/>
              <a:t>certi</a:t>
            </a:r>
            <a:r>
              <a:rPr lang="en-US" dirty="0"/>
              <a:t> </a:t>
            </a:r>
            <a:r>
              <a:rPr lang="en-US" dirty="0" err="1"/>
              <a:t>documenti</a:t>
            </a:r>
            <a:r>
              <a:rPr lang="en-US" dirty="0"/>
              <a:t> </a:t>
            </a:r>
            <a:r>
              <a:rPr lang="en-US" dirty="0" err="1"/>
              <a:t>considerati</a:t>
            </a:r>
            <a:r>
              <a:rPr lang="en-US" dirty="0"/>
              <a:t> </a:t>
            </a:r>
            <a:r>
              <a:rPr lang="en-US" dirty="0" err="1"/>
              <a:t>meritevoli</a:t>
            </a:r>
            <a:r>
              <a:rPr lang="en-US" dirty="0"/>
              <a:t> di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conservati</a:t>
            </a:r>
            <a:r>
              <a:rPr lang="en-US" dirty="0"/>
              <a:t> </a:t>
            </a:r>
            <a:r>
              <a:rPr lang="en-US" dirty="0" err="1"/>
              <a:t>mentre</a:t>
            </a:r>
            <a:r>
              <a:rPr lang="en-US" dirty="0"/>
              <a:t>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distruggere</a:t>
            </a:r>
            <a:r>
              <a:rPr lang="en-US" dirty="0"/>
              <a:t>, </a:t>
            </a:r>
            <a:r>
              <a:rPr lang="en-US" dirty="0" err="1"/>
              <a:t>perdere</a:t>
            </a:r>
            <a:r>
              <a:rPr lang="en-US" dirty="0"/>
              <a:t> o </a:t>
            </a:r>
            <a:r>
              <a:rPr lang="en-US" dirty="0" err="1"/>
              <a:t>lasciar</a:t>
            </a:r>
            <a:r>
              <a:rPr lang="en-US" dirty="0"/>
              <a:t> </a:t>
            </a:r>
            <a:r>
              <a:rPr lang="en-US" dirty="0" err="1"/>
              <a:t>consumare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827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Quindi</a:t>
            </a:r>
            <a:r>
              <a:rPr lang="en-US" dirty="0"/>
              <a:t> </a:t>
            </a:r>
            <a:r>
              <a:rPr lang="en-US" dirty="0" err="1"/>
              <a:t>c'è</a:t>
            </a:r>
            <a:r>
              <a:rPr lang="en-US" dirty="0"/>
              <a:t> un </a:t>
            </a:r>
            <a:r>
              <a:rPr lang="en-US" dirty="0" err="1"/>
              <a:t>processo</a:t>
            </a:r>
            <a:r>
              <a:rPr lang="en-US" dirty="0"/>
              <a:t> di </a:t>
            </a:r>
            <a:r>
              <a:rPr lang="en-US" dirty="0" err="1"/>
              <a:t>costruzione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produzione</a:t>
            </a:r>
            <a:r>
              <a:rPr lang="en-US" dirty="0"/>
              <a:t> della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conservazione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C'è</a:t>
            </a:r>
            <a:r>
              <a:rPr lang="en-US" dirty="0" smtClean="0"/>
              <a:t> </a:t>
            </a:r>
            <a:r>
              <a:rPr lang="en-US" dirty="0"/>
              <a:t>poi un </a:t>
            </a:r>
            <a:r>
              <a:rPr lang="en-US" dirty="0" err="1"/>
              <a:t>processo</a:t>
            </a:r>
            <a:r>
              <a:rPr lang="en-US" dirty="0"/>
              <a:t> di </a:t>
            </a:r>
            <a:r>
              <a:rPr lang="en-US" dirty="0" err="1"/>
              <a:t>costruzione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un </a:t>
            </a:r>
            <a:r>
              <a:rPr lang="en-US" dirty="0" err="1"/>
              <a:t>altro</a:t>
            </a:r>
            <a:r>
              <a:rPr lang="en-US" dirty="0"/>
              <a:t> piano: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io</a:t>
            </a:r>
            <a:r>
              <a:rPr lang="en-US" dirty="0"/>
              <a:t> come </a:t>
            </a:r>
            <a:r>
              <a:rPr lang="en-US" dirty="0" err="1"/>
              <a:t>storico</a:t>
            </a:r>
            <a:r>
              <a:rPr lang="en-US" dirty="0"/>
              <a:t> </a:t>
            </a:r>
            <a:r>
              <a:rPr lang="en-US" dirty="0" err="1"/>
              <a:t>vado</a:t>
            </a:r>
            <a:r>
              <a:rPr lang="en-US" dirty="0"/>
              <a:t> a </a:t>
            </a:r>
            <a:r>
              <a:rPr lang="en-US" dirty="0" err="1"/>
              <a:t>prendere</a:t>
            </a:r>
            <a:r>
              <a:rPr lang="en-US" dirty="0"/>
              <a:t> in </a:t>
            </a:r>
            <a:r>
              <a:rPr lang="en-US" dirty="0" err="1"/>
              <a:t>archivio</a:t>
            </a:r>
            <a:r>
              <a:rPr lang="en-US" dirty="0"/>
              <a:t> </a:t>
            </a:r>
            <a:r>
              <a:rPr lang="en-US" dirty="0" smtClean="0"/>
              <a:t>un </a:t>
            </a:r>
            <a:r>
              <a:rPr lang="en-US" dirty="0" err="1" smtClean="0"/>
              <a:t>documento</a:t>
            </a:r>
            <a:r>
              <a:rPr lang="en-US" dirty="0" smtClean="0"/>
              <a:t> e </a:t>
            </a:r>
            <a:r>
              <a:rPr lang="en-US" dirty="0" err="1" smtClean="0"/>
              <a:t>naturalmente</a:t>
            </a:r>
            <a:r>
              <a:rPr lang="en-US" dirty="0" smtClean="0"/>
              <a:t>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io</a:t>
            </a:r>
            <a:r>
              <a:rPr lang="en-US" dirty="0"/>
              <a:t> </a:t>
            </a:r>
            <a:r>
              <a:rPr lang="en-US" dirty="0" err="1"/>
              <a:t>sto</a:t>
            </a:r>
            <a:r>
              <a:rPr lang="en-US" dirty="0"/>
              <a:t> </a:t>
            </a:r>
            <a:r>
              <a:rPr lang="en-US" dirty="0" err="1"/>
              <a:t>facendo</a:t>
            </a:r>
            <a:r>
              <a:rPr lang="en-US" dirty="0"/>
              <a:t> con 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dirty="0" err="1"/>
              <a:t>relazione</a:t>
            </a:r>
            <a:r>
              <a:rPr lang="en-US" dirty="0"/>
              <a:t> è ben </a:t>
            </a:r>
            <a:r>
              <a:rPr lang="en-US" dirty="0" err="1"/>
              <a:t>diverso</a:t>
            </a:r>
            <a:r>
              <a:rPr lang="en-US" dirty="0"/>
              <a:t> </a:t>
            </a:r>
            <a:r>
              <a:rPr lang="en-US" dirty="0" err="1"/>
              <a:t>rispetto</a:t>
            </a:r>
            <a:r>
              <a:rPr lang="en-US" dirty="0"/>
              <a:t> a </a:t>
            </a:r>
            <a:r>
              <a:rPr lang="en-US" dirty="0" err="1"/>
              <a:t>ciò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essa</a:t>
            </a:r>
            <a:r>
              <a:rPr lang="en-US" dirty="0"/>
              <a:t> era </a:t>
            </a:r>
            <a:r>
              <a:rPr lang="en-US" dirty="0" err="1" smtClean="0"/>
              <a:t>all'origine</a:t>
            </a:r>
            <a:endParaRPr lang="en-US" dirty="0" smtClean="0"/>
          </a:p>
          <a:p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 come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storica</a:t>
            </a:r>
            <a:r>
              <a:rPr lang="en-US" dirty="0"/>
              <a:t> </a:t>
            </a:r>
            <a:r>
              <a:rPr lang="en-US" dirty="0" err="1"/>
              <a:t>sul</a:t>
            </a:r>
            <a:r>
              <a:rPr lang="en-US" dirty="0"/>
              <a:t> </a:t>
            </a:r>
            <a:r>
              <a:rPr lang="en-US" dirty="0" err="1"/>
              <a:t>passato</a:t>
            </a:r>
            <a:r>
              <a:rPr lang="en-US" dirty="0"/>
              <a:t>: e </a:t>
            </a:r>
            <a:r>
              <a:rPr lang="en-US" dirty="0" err="1"/>
              <a:t>questo</a:t>
            </a:r>
            <a:r>
              <a:rPr lang="en-US" dirty="0"/>
              <a:t> in un </a:t>
            </a:r>
            <a:r>
              <a:rPr lang="en-US" dirty="0" err="1"/>
              <a:t>certo</a:t>
            </a:r>
            <a:r>
              <a:rPr lang="en-US" dirty="0"/>
              <a:t> </a:t>
            </a:r>
            <a:r>
              <a:rPr lang="en-US" dirty="0" err="1"/>
              <a:t>senso</a:t>
            </a:r>
            <a:r>
              <a:rPr lang="en-US" dirty="0"/>
              <a:t> cambia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caratteri</a:t>
            </a:r>
            <a:r>
              <a:rPr lang="en-US" dirty="0"/>
              <a:t> e la </a:t>
            </a:r>
            <a:r>
              <a:rPr lang="en-US" dirty="0" err="1"/>
              <a:t>natura</a:t>
            </a:r>
            <a:r>
              <a:rPr lang="en-US" dirty="0"/>
              <a:t> </a:t>
            </a:r>
            <a:r>
              <a:rPr lang="en-US" dirty="0" err="1"/>
              <a:t>stessa</a:t>
            </a:r>
            <a:r>
              <a:rPr lang="en-US" dirty="0"/>
              <a:t> di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. </a:t>
            </a:r>
            <a:r>
              <a:rPr lang="en-US" dirty="0" err="1"/>
              <a:t>Dunque</a:t>
            </a:r>
            <a:r>
              <a:rPr lang="en-US" dirty="0"/>
              <a:t> </a:t>
            </a:r>
            <a:r>
              <a:rPr lang="en-US" dirty="0" err="1"/>
              <a:t>c'è</a:t>
            </a:r>
            <a:r>
              <a:rPr lang="en-US" dirty="0"/>
              <a:t> un </a:t>
            </a:r>
            <a:r>
              <a:rPr lang="en-US" dirty="0" err="1"/>
              <a:t>intervento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del </a:t>
            </a:r>
            <a:r>
              <a:rPr lang="en-US" dirty="0" err="1"/>
              <a:t>ricercatore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costruzione</a:t>
            </a:r>
            <a:r>
              <a:rPr lang="en-US" dirty="0"/>
              <a:t>, </a:t>
            </a:r>
            <a:r>
              <a:rPr lang="en-US" dirty="0" err="1"/>
              <a:t>individuazione</a:t>
            </a:r>
            <a:r>
              <a:rPr lang="en-US" dirty="0"/>
              <a:t> e </a:t>
            </a:r>
            <a:r>
              <a:rPr lang="en-US" dirty="0" err="1"/>
              <a:t>uso</a:t>
            </a:r>
            <a:r>
              <a:rPr lang="en-US" dirty="0"/>
              <a:t> della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dovuto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domande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ha in </a:t>
            </a:r>
            <a:r>
              <a:rPr lang="en-US" dirty="0" err="1"/>
              <a:t>testa</a:t>
            </a:r>
            <a:r>
              <a:rPr lang="en-US" dirty="0"/>
              <a:t>, a </a:t>
            </a:r>
            <a:r>
              <a:rPr lang="en-US" dirty="0" err="1"/>
              <a:t>un'agenda</a:t>
            </a:r>
            <a:r>
              <a:rPr lang="en-US" dirty="0"/>
              <a:t> di </a:t>
            </a:r>
            <a:r>
              <a:rPr lang="en-US" dirty="0" err="1"/>
              <a:t>ricerca</a:t>
            </a:r>
            <a:r>
              <a:rPr lang="en-US" dirty="0"/>
              <a:t>, a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temi</a:t>
            </a:r>
            <a:r>
              <a:rPr lang="en-US" dirty="0"/>
              <a:t> e delle </a:t>
            </a:r>
            <a:r>
              <a:rPr lang="en-US" dirty="0" err="1"/>
              <a:t>prospettive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ha.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0274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fonte</a:t>
            </a:r>
            <a:r>
              <a:rPr lang="en-US" dirty="0" smtClean="0"/>
              <a:t> </a:t>
            </a:r>
            <a:r>
              <a:rPr lang="en-US" dirty="0" err="1" smtClean="0"/>
              <a:t>orale</a:t>
            </a:r>
            <a:r>
              <a:rPr lang="en-US" dirty="0" smtClean="0"/>
              <a:t> </a:t>
            </a:r>
            <a:r>
              <a:rPr lang="en-US" dirty="0" err="1" smtClean="0"/>
              <a:t>c'è</a:t>
            </a:r>
            <a:r>
              <a:rPr lang="en-US" dirty="0" smtClean="0"/>
              <a:t> </a:t>
            </a:r>
            <a:r>
              <a:rPr lang="en-US" dirty="0"/>
              <a:t>un </a:t>
            </a:r>
            <a:r>
              <a:rPr lang="en-US" dirty="0" err="1"/>
              <a:t>profilo</a:t>
            </a:r>
            <a:r>
              <a:rPr lang="en-US" dirty="0"/>
              <a:t> molto </a:t>
            </a:r>
            <a:r>
              <a:rPr lang="en-US" dirty="0" err="1"/>
              <a:t>specifico</a:t>
            </a:r>
            <a:r>
              <a:rPr lang="en-US" dirty="0"/>
              <a:t> di </a:t>
            </a:r>
            <a:r>
              <a:rPr lang="en-US" dirty="0" err="1"/>
              <a:t>documento</a:t>
            </a:r>
            <a:r>
              <a:rPr lang="en-US" dirty="0"/>
              <a:t> </a:t>
            </a:r>
            <a:r>
              <a:rPr lang="en-US" dirty="0" err="1"/>
              <a:t>costruito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pone la </a:t>
            </a:r>
            <a:r>
              <a:rPr lang="en-US" dirty="0" err="1"/>
              <a:t>creazione</a:t>
            </a:r>
            <a:r>
              <a:rPr lang="en-US" dirty="0"/>
              <a:t> della </a:t>
            </a:r>
            <a:r>
              <a:rPr lang="en-US" dirty="0" err="1"/>
              <a:t>fonte</a:t>
            </a:r>
            <a:r>
              <a:rPr lang="en-US" dirty="0"/>
              <a:t> in un </a:t>
            </a:r>
            <a:r>
              <a:rPr lang="en-US" dirty="0" err="1"/>
              <a:t>rapporto</a:t>
            </a:r>
            <a:r>
              <a:rPr lang="en-US" dirty="0"/>
              <a:t> </a:t>
            </a:r>
            <a:r>
              <a:rPr lang="en-US" dirty="0" err="1"/>
              <a:t>diretto</a:t>
            </a:r>
            <a:r>
              <a:rPr lang="en-US" dirty="0"/>
              <a:t> con la </a:t>
            </a:r>
            <a:r>
              <a:rPr lang="en-US" dirty="0" err="1"/>
              <a:t>ricerca</a:t>
            </a:r>
            <a:r>
              <a:rPr lang="en-US" dirty="0"/>
              <a:t>, con la </a:t>
            </a:r>
            <a:r>
              <a:rPr lang="en-US" dirty="0" err="1"/>
              <a:t>volontà</a:t>
            </a:r>
            <a:r>
              <a:rPr lang="en-US" dirty="0"/>
              <a:t> di </a:t>
            </a:r>
            <a:r>
              <a:rPr lang="en-US" dirty="0" err="1"/>
              <a:t>conservarne</a:t>
            </a:r>
            <a:r>
              <a:rPr lang="en-US" dirty="0"/>
              <a:t> </a:t>
            </a:r>
            <a:r>
              <a:rPr lang="en-US" dirty="0" err="1"/>
              <a:t>traccia</a:t>
            </a:r>
            <a:r>
              <a:rPr lang="en-US" dirty="0"/>
              <a:t>, e </a:t>
            </a:r>
            <a:r>
              <a:rPr lang="en-US" dirty="0" err="1"/>
              <a:t>spesso</a:t>
            </a:r>
            <a:r>
              <a:rPr lang="en-US" dirty="0"/>
              <a:t> poi con un </a:t>
            </a:r>
            <a:r>
              <a:rPr lang="en-US" dirty="0" err="1"/>
              <a:t>intervento</a:t>
            </a:r>
            <a:r>
              <a:rPr lang="en-US" dirty="0"/>
              <a:t> </a:t>
            </a:r>
            <a:r>
              <a:rPr lang="en-US" dirty="0" err="1"/>
              <a:t>diretto</a:t>
            </a:r>
            <a:r>
              <a:rPr lang="en-US" dirty="0"/>
              <a:t> di chi fa </a:t>
            </a:r>
            <a:r>
              <a:rPr lang="en-US" dirty="0" err="1"/>
              <a:t>ricerca</a:t>
            </a:r>
            <a:r>
              <a:rPr lang="en-US" dirty="0"/>
              <a:t> </a:t>
            </a:r>
            <a:r>
              <a:rPr lang="en-US" dirty="0" err="1"/>
              <a:t>successivamente</a:t>
            </a:r>
            <a:r>
              <a:rPr lang="en-US" dirty="0"/>
              <a:t>. Questa è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</a:t>
            </a:r>
            <a:r>
              <a:rPr lang="en-US" dirty="0" err="1"/>
              <a:t>particolarità</a:t>
            </a:r>
            <a:r>
              <a:rPr lang="en-US" dirty="0"/>
              <a:t> delle </a:t>
            </a:r>
            <a:r>
              <a:rPr lang="en-US" dirty="0" err="1"/>
              <a:t>fonti</a:t>
            </a:r>
            <a:r>
              <a:rPr lang="en-US" dirty="0"/>
              <a:t> </a:t>
            </a:r>
            <a:r>
              <a:rPr lang="en-US" dirty="0" err="1" smtClean="0"/>
              <a:t>orali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6870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3160</Words>
  <Application>Microsoft Office PowerPoint</Application>
  <PresentationFormat>Presentazione su schermo (4:3)</PresentationFormat>
  <Paragraphs>68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Fonti orali- /storia orale</vt:lpstr>
      <vt:lpstr>La fonte orale: un documento costruito e le sue specificità</vt:lpstr>
      <vt:lpstr>.</vt:lpstr>
      <vt:lpstr>.</vt:lpstr>
      <vt:lpstr>Presentazione standard di PowerPoint</vt:lpstr>
      <vt:lpstr>.</vt:lpstr>
      <vt:lpstr>.</vt:lpstr>
      <vt:lpstr>.</vt:lpstr>
      <vt:lpstr>.</vt:lpstr>
      <vt:lpstr>Presentazione standard di PowerPoint</vt:lpstr>
      <vt:lpstr>.</vt:lpstr>
      <vt:lpstr>.</vt:lpstr>
      <vt:lpstr>.</vt:lpstr>
      <vt:lpstr>Presentazione standard di PowerPoint</vt:lpstr>
      <vt:lpstr>.</vt:lpstr>
      <vt:lpstr>Presentazione standard di PowerPoint</vt:lpstr>
      <vt:lpstr>.</vt:lpstr>
      <vt:lpstr>Presentazione standard di PowerPoint</vt:lpstr>
      <vt:lpstr>Presentazione standard di PowerPoint</vt:lpstr>
      <vt:lpstr>Presentazione standard di PowerPoint</vt:lpstr>
      <vt:lpstr>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.</vt:lpstr>
      <vt:lpstr>.</vt:lpstr>
      <vt:lpstr>Presentazione standard di PowerPoint</vt:lpstr>
      <vt:lpstr>.</vt:lpstr>
      <vt:lpstr>Presentazione standard di PowerPoint</vt:lpstr>
      <vt:lpstr>.</vt:lpstr>
      <vt:lpstr>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Fonti orali</dc:title>
  <dc:creator>varanini</dc:creator>
  <cp:lastModifiedBy>Gian Maria Varanini</cp:lastModifiedBy>
  <cp:revision>8</cp:revision>
  <dcterms:created xsi:type="dcterms:W3CDTF">2014-11-02T15:54:30Z</dcterms:created>
  <dcterms:modified xsi:type="dcterms:W3CDTF">2017-11-02T12:42:17Z</dcterms:modified>
</cp:coreProperties>
</file>