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9" r:id="rId8"/>
    <p:sldId id="270" r:id="rId9"/>
    <p:sldId id="263" r:id="rId10"/>
    <p:sldId id="264" r:id="rId11"/>
    <p:sldId id="265" r:id="rId12"/>
    <p:sldId id="266" r:id="rId13"/>
    <p:sldId id="271" r:id="rId14"/>
    <p:sldId id="267" r:id="rId15"/>
    <p:sldId id="268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68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06/04/2017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8965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06/04/2017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4165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06/04/2017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0710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06/04/2017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4767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06/04/2017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3626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06/04/2017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0070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06/04/2017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6235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06/04/2017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0346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06/04/2017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9505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06/04/2017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629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06/04/2017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7095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06/04/2017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6672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>
                <a:solidFill>
                  <a:srgbClr val="FF0000"/>
                </a:solidFill>
              </a:rPr>
              <a:t>I simboli del potere di Carlo Magno</a:t>
            </a:r>
            <a:endParaRPr lang="it-IT" sz="3600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Palazzina, Scuola Media</a:t>
            </a:r>
          </a:p>
          <a:p>
            <a:r>
              <a:rPr lang="it-IT" sz="2400" dirty="0" smtClean="0"/>
              <a:t>7 aprile 2017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145904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Nella pittura e </a:t>
            </a:r>
            <a:r>
              <a:rPr lang="it-IT" sz="2400" smtClean="0">
                <a:solidFill>
                  <a:srgbClr val="FF0000"/>
                </a:solidFill>
              </a:rPr>
              <a:t>nella scultura </a:t>
            </a:r>
            <a:endParaRPr lang="it-IT" sz="2400">
              <a:solidFill>
                <a:srgbClr val="FF0000"/>
              </a:solidFill>
            </a:endParaRPr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1" y="1600200"/>
            <a:ext cx="2088232" cy="5092501"/>
          </a:xfrm>
        </p:spPr>
      </p:pic>
      <p:pic>
        <p:nvPicPr>
          <p:cNvPr id="9" name="Segnaposto contenuto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7" y="1560830"/>
            <a:ext cx="2578224" cy="4820497"/>
          </a:xfrm>
        </p:spPr>
      </p:pic>
    </p:spTree>
    <p:extLst>
      <p:ext uri="{BB962C8B-B14F-4D97-AF65-F5344CB8AC3E}">
        <p14:creationId xmlns:p14="http://schemas.microsoft.com/office/powerpoint/2010/main" val="3583614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il mondo nella mano</a:t>
            </a:r>
            <a:endParaRPr lang="it-IT" sz="2400" dirty="0">
              <a:solidFill>
                <a:srgbClr val="FF0000"/>
              </a:solidFill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58" y="2348880"/>
            <a:ext cx="3809391" cy="3784079"/>
          </a:xfrm>
        </p:spPr>
      </p:pic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083" y="1556792"/>
            <a:ext cx="4670510" cy="4608512"/>
          </a:xfrm>
        </p:spPr>
      </p:pic>
    </p:spTree>
    <p:extLst>
      <p:ext uri="{BB962C8B-B14F-4D97-AF65-F5344CB8AC3E}">
        <p14:creationId xmlns:p14="http://schemas.microsoft.com/office/powerpoint/2010/main" val="1330665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dirty="0" smtClean="0">
                <a:solidFill>
                  <a:srgbClr val="FF0000"/>
                </a:solidFill>
              </a:rPr>
              <a:t>San Michele col globo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700808"/>
            <a:ext cx="3142474" cy="4104456"/>
          </a:xfrm>
        </p:spPr>
      </p:pic>
    </p:spTree>
    <p:extLst>
      <p:ext uri="{BB962C8B-B14F-4D97-AF65-F5344CB8AC3E}">
        <p14:creationId xmlns:p14="http://schemas.microsoft.com/office/powerpoint/2010/main" val="2694180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La fortuna di Carlo Magno nel tempo</a:t>
            </a:r>
            <a:endParaRPr lang="it-IT" sz="2400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298118"/>
            <a:ext cx="4790030" cy="5144678"/>
          </a:xfrm>
        </p:spPr>
      </p:pic>
    </p:spTree>
    <p:extLst>
      <p:ext uri="{BB962C8B-B14F-4D97-AF65-F5344CB8AC3E}">
        <p14:creationId xmlns:p14="http://schemas.microsoft.com/office/powerpoint/2010/main" val="13095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I fumetti</a:t>
            </a:r>
            <a:endParaRPr lang="it-IT" sz="2400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1648809"/>
            <a:ext cx="6766560" cy="4428744"/>
          </a:xfrm>
        </p:spPr>
      </p:pic>
    </p:spTree>
    <p:extLst>
      <p:ext uri="{BB962C8B-B14F-4D97-AF65-F5344CB8AC3E}">
        <p14:creationId xmlns:p14="http://schemas.microsoft.com/office/powerpoint/2010/main" val="2779204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dirty="0" smtClean="0"/>
              <a:t>Le figurine</a:t>
            </a:r>
            <a:r>
              <a:rPr lang="it-IT" dirty="0" smtClean="0"/>
              <a:t>,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7"/>
            <a:ext cx="7437052" cy="5045775"/>
          </a:xfrm>
        </p:spPr>
      </p:pic>
    </p:spTree>
    <p:extLst>
      <p:ext uri="{BB962C8B-B14F-4D97-AF65-F5344CB8AC3E}">
        <p14:creationId xmlns:p14="http://schemas.microsoft.com/office/powerpoint/2010/main" val="3600635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mtClean="0"/>
              <a:t>L’estensione dell’impero di Carlomagno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36" y="1600200"/>
            <a:ext cx="4604928" cy="4525963"/>
          </a:xfrm>
        </p:spPr>
      </p:pic>
    </p:spTree>
    <p:extLst>
      <p:ext uri="{BB962C8B-B14F-4D97-AF65-F5344CB8AC3E}">
        <p14:creationId xmlns:p14="http://schemas.microsoft.com/office/powerpoint/2010/main" val="2098338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Strumenti e simboli del potere: la moneta</a:t>
            </a:r>
            <a:br>
              <a:rPr lang="it-IT" sz="2800" dirty="0" smtClean="0">
                <a:solidFill>
                  <a:srgbClr val="FF0000"/>
                </a:solidFill>
              </a:rPr>
            </a:br>
            <a:r>
              <a:rPr lang="it-IT" sz="2800" dirty="0" smtClean="0">
                <a:solidFill>
                  <a:srgbClr val="FF0000"/>
                </a:solidFill>
              </a:rPr>
              <a:t>il denaro carolingio</a:t>
            </a:r>
            <a:endParaRPr lang="it-IT" sz="2800" dirty="0">
              <a:solidFill>
                <a:srgbClr val="FF0000"/>
              </a:solidFill>
            </a:endParaRPr>
          </a:p>
        </p:txBody>
      </p:sp>
      <p:pic>
        <p:nvPicPr>
          <p:cNvPr id="11" name="Segnaposto contenuto 1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42" y="2070957"/>
            <a:ext cx="3290316" cy="3584448"/>
          </a:xfrm>
        </p:spPr>
      </p:pic>
      <p:pic>
        <p:nvPicPr>
          <p:cNvPr id="12" name="Segnaposto contenuto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09013"/>
            <a:ext cx="4038600" cy="2508336"/>
          </a:xfrm>
        </p:spPr>
      </p:pic>
    </p:spTree>
    <p:extLst>
      <p:ext uri="{BB962C8B-B14F-4D97-AF65-F5344CB8AC3E}">
        <p14:creationId xmlns:p14="http://schemas.microsoft.com/office/powerpoint/2010/main" val="1763965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Denari, soldi e lire 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/>
              <a:t>1 libbra d’argento = circa 400 grammi</a:t>
            </a:r>
          </a:p>
          <a:p>
            <a:pPr marL="0" indent="0">
              <a:buNone/>
            </a:pPr>
            <a:r>
              <a:rPr lang="it-IT" sz="2400" dirty="0" smtClean="0"/>
              <a:t>20 soldi = 1 lira</a:t>
            </a:r>
          </a:p>
          <a:p>
            <a:pPr marL="0" indent="0">
              <a:buNone/>
            </a:pPr>
            <a:r>
              <a:rPr lang="it-IT" sz="2400" dirty="0" smtClean="0"/>
              <a:t>12 denari = 1 soldo</a:t>
            </a:r>
          </a:p>
          <a:p>
            <a:pPr marL="0" indent="0">
              <a:buNone/>
            </a:pPr>
            <a:r>
              <a:rPr lang="it-IT" sz="2400" dirty="0" smtClean="0"/>
              <a:t>1 denaro d’argento = 1,6666 grammi circa </a:t>
            </a:r>
            <a:endParaRPr lang="it-IT" sz="2400" dirty="0"/>
          </a:p>
          <a:p>
            <a:pPr marL="0" indent="0">
              <a:buNone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068253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Varie zecche</a:t>
            </a:r>
            <a:endParaRPr lang="it-IT" sz="2400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39" y="1600200"/>
            <a:ext cx="7287121" cy="4525963"/>
          </a:xfrm>
        </p:spPr>
      </p:pic>
    </p:spTree>
    <p:extLst>
      <p:ext uri="{BB962C8B-B14F-4D97-AF65-F5344CB8AC3E}">
        <p14:creationId xmlns:p14="http://schemas.microsoft.com/office/powerpoint/2010/main" val="2713987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Sui documenti scritti</a:t>
            </a:r>
            <a:endParaRPr lang="it-IT" sz="2400" dirty="0">
              <a:solidFill>
                <a:srgbClr val="FF0000"/>
              </a:solidFill>
            </a:endParaRPr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19" y="2060848"/>
            <a:ext cx="8361803" cy="3528391"/>
          </a:xfrm>
        </p:spPr>
      </p:pic>
    </p:spTree>
    <p:extLst>
      <p:ext uri="{BB962C8B-B14F-4D97-AF65-F5344CB8AC3E}">
        <p14:creationId xmlns:p14="http://schemas.microsoft.com/office/powerpoint/2010/main" val="140618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Carlo Magno e </a:t>
            </a:r>
            <a:r>
              <a:rPr lang="it-IT" sz="2400" smtClean="0">
                <a:solidFill>
                  <a:srgbClr val="FF0000"/>
                </a:solidFill>
              </a:rPr>
              <a:t>il figlio </a:t>
            </a:r>
            <a:endParaRPr lang="it-IT" sz="2400">
              <a:solidFill>
                <a:srgbClr val="FF000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672" y="1600200"/>
            <a:ext cx="3365536" cy="5100117"/>
          </a:xfrm>
        </p:spPr>
      </p:pic>
    </p:spTree>
    <p:extLst>
      <p:ext uri="{BB962C8B-B14F-4D97-AF65-F5344CB8AC3E}">
        <p14:creationId xmlns:p14="http://schemas.microsoft.com/office/powerpoint/2010/main" val="1722343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La scrittura carolina</a:t>
            </a:r>
            <a:endParaRPr lang="it-IT" sz="2800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427" y="1600200"/>
            <a:ext cx="3658797" cy="5040745"/>
          </a:xfrm>
        </p:spPr>
      </p:pic>
    </p:spTree>
    <p:extLst>
      <p:ext uri="{BB962C8B-B14F-4D97-AF65-F5344CB8AC3E}">
        <p14:creationId xmlns:p14="http://schemas.microsoft.com/office/powerpoint/2010/main" val="1545817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Imitare gli imperatori</a:t>
            </a:r>
            <a:br>
              <a:rPr lang="it-IT" sz="2400" dirty="0" smtClean="0">
                <a:solidFill>
                  <a:srgbClr val="FF0000"/>
                </a:solidFill>
              </a:rPr>
            </a:br>
            <a:r>
              <a:rPr lang="it-IT" sz="2400" dirty="0" smtClean="0">
                <a:solidFill>
                  <a:srgbClr val="FF0000"/>
                </a:solidFill>
              </a:rPr>
              <a:t> antichi </a:t>
            </a:r>
            <a:endParaRPr lang="it-IT" sz="2400" dirty="0">
              <a:solidFill>
                <a:srgbClr val="FF0000"/>
              </a:solidFill>
            </a:endParaRPr>
          </a:p>
        </p:txBody>
      </p:sp>
      <p:pic>
        <p:nvPicPr>
          <p:cNvPr id="11" name="Segnaposto contenuto 1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90" y="1600200"/>
            <a:ext cx="3583855" cy="5069160"/>
          </a:xfrm>
        </p:spPr>
      </p:pic>
      <p:pic>
        <p:nvPicPr>
          <p:cNvPr id="12" name="Segnaposto contenuto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462" y="116632"/>
            <a:ext cx="3056034" cy="6741368"/>
          </a:xfrm>
        </p:spPr>
      </p:pic>
    </p:spTree>
    <p:extLst>
      <p:ext uri="{BB962C8B-B14F-4D97-AF65-F5344CB8AC3E}">
        <p14:creationId xmlns:p14="http://schemas.microsoft.com/office/powerpoint/2010/main" val="33311645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97</Words>
  <Application>Microsoft Office PowerPoint</Application>
  <PresentationFormat>Presentazione su schermo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I simboli del potere di Carlo Magno</vt:lpstr>
      <vt:lpstr>L’estensione dell’impero di Carlomagno</vt:lpstr>
      <vt:lpstr>Strumenti e simboli del potere: la moneta il denaro carolingio</vt:lpstr>
      <vt:lpstr>Denari, soldi e lire </vt:lpstr>
      <vt:lpstr>Varie zecche</vt:lpstr>
      <vt:lpstr>Sui documenti scritti</vt:lpstr>
      <vt:lpstr>Carlo Magno e il figlio </vt:lpstr>
      <vt:lpstr>La scrittura carolina</vt:lpstr>
      <vt:lpstr>Imitare gli imperatori  antichi </vt:lpstr>
      <vt:lpstr>Nella pittura e nella scultura </vt:lpstr>
      <vt:lpstr>il mondo nella mano</vt:lpstr>
      <vt:lpstr>San Michele col globo.</vt:lpstr>
      <vt:lpstr>La fortuna di Carlo Magno nel tempo</vt:lpstr>
      <vt:lpstr>I fumetti</vt:lpstr>
      <vt:lpstr>Le figurine,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simboli del potere di Carlo Magno</dc:title>
  <dc:creator>Gian Maria Varanini</dc:creator>
  <cp:lastModifiedBy>Gian Maria Varanini</cp:lastModifiedBy>
  <cp:revision>4</cp:revision>
  <dcterms:created xsi:type="dcterms:W3CDTF">2017-04-06T17:19:31Z</dcterms:created>
  <dcterms:modified xsi:type="dcterms:W3CDTF">2017-04-06T17:57:16Z</dcterms:modified>
</cp:coreProperties>
</file>